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
  </p:notesMasterIdLst>
  <p:handoutMasterIdLst>
    <p:handoutMasterId r:id="rId8"/>
  </p:handoutMasterIdLst>
  <p:sldIdLst>
    <p:sldId id="583" r:id="rId5"/>
    <p:sldId id="437" r:id="rId6"/>
  </p:sldIdLst>
  <p:sldSz cx="9144000" cy="5143500" type="screen16x9"/>
  <p:notesSz cx="7023100" cy="93091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35C0C-0829-F61C-A311-24DF62A2863D}" name="Hoglund, Nikii" initials="HN" userId="S::nikii.hoglund@ubc.ca::9d944695-ea3c-4842-ac71-eaab501c5e81" providerId="AD"/>
  <p188:author id="{209C4A11-7B09-308A-3DAC-F39728C2BEC6}" name="Fiuza, Alex" initials="FA" userId="S::alex.fiuza@ubc.ca::c37b23b6-cbb6-4d2d-a650-49a1c1b6aa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iuza, Alex" initials="FA" lastIdx="1" clrIdx="0">
    <p:extLst>
      <p:ext uri="{19B8F6BF-5375-455C-9EA6-DF929625EA0E}">
        <p15:presenceInfo xmlns:p15="http://schemas.microsoft.com/office/powerpoint/2012/main" userId="S-1-5-21-3458574638-2780845101-4193349012-536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1"/>
    <a:srgbClr val="0055B7"/>
    <a:srgbClr val="97D4E9"/>
    <a:srgbClr val="0C2344"/>
    <a:srgbClr val="FF9900"/>
    <a:srgbClr val="CC99FF"/>
    <a:srgbClr val="40B4E5"/>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56" autoAdjust="0"/>
  </p:normalViewPr>
  <p:slideViewPr>
    <p:cSldViewPr snapToGrid="0">
      <p:cViewPr varScale="1">
        <p:scale>
          <a:sx n="112" d="100"/>
          <a:sy n="112" d="100"/>
        </p:scale>
        <p:origin x="1506" y="102"/>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36"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0F906-3E8C-4ABD-8875-5E954D2F273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dirty="0"/>
          </a:p>
        </p:txBody>
      </p:sp>
      <p:sp>
        <p:nvSpPr>
          <p:cNvPr id="3" name="Date Placeholder 2">
            <a:extLst>
              <a:ext uri="{FF2B5EF4-FFF2-40B4-BE49-F238E27FC236}">
                <a16:creationId xmlns:a16="http://schemas.microsoft.com/office/drawing/2014/main" id="{9AC41F2D-E1EF-4E89-9704-1E00833C7B36}"/>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6F1FF60-9FE5-4D3A-965E-B39368EF0E80}" type="datetimeFigureOut">
              <a:rPr lang="en-CA" smtClean="0"/>
              <a:t>2022-12-05</a:t>
            </a:fld>
            <a:endParaRPr lang="en-CA" dirty="0"/>
          </a:p>
        </p:txBody>
      </p:sp>
      <p:sp>
        <p:nvSpPr>
          <p:cNvPr id="4" name="Footer Placeholder 3">
            <a:extLst>
              <a:ext uri="{FF2B5EF4-FFF2-40B4-BE49-F238E27FC236}">
                <a16:creationId xmlns:a16="http://schemas.microsoft.com/office/drawing/2014/main" id="{ABD2F8B0-2281-4A79-B309-6F290857EC11}"/>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B99886FA-F2B1-4875-9191-E5DA56488E2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329927D-89E6-435E-9ABD-73836432AF44}" type="slidenum">
              <a:rPr lang="en-CA" smtClean="0"/>
              <a:t>‹#›</a:t>
            </a:fld>
            <a:endParaRPr lang="en-CA" dirty="0"/>
          </a:p>
        </p:txBody>
      </p:sp>
    </p:spTree>
    <p:extLst>
      <p:ext uri="{BB962C8B-B14F-4D97-AF65-F5344CB8AC3E}">
        <p14:creationId xmlns:p14="http://schemas.microsoft.com/office/powerpoint/2010/main" val="2861983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D1E1A-9E47-8642-97EF-A5D03C64058D}"/>
              </a:ext>
            </a:extLst>
          </p:cNvPr>
          <p:cNvSpPr>
            <a:spLocks noGrp="1"/>
          </p:cNvSpPr>
          <p:nvPr>
            <p:ph type="hdr" sz="quarter"/>
          </p:nvPr>
        </p:nvSpPr>
        <p:spPr>
          <a:xfrm>
            <a:off x="0" y="0"/>
            <a:ext cx="3043343" cy="465455"/>
          </a:xfrm>
          <a:prstGeom prst="rect">
            <a:avLst/>
          </a:prstGeom>
        </p:spPr>
        <p:txBody>
          <a:bodyPr vert="horz" lIns="93324" tIns="46662" rIns="93324" bIns="46662"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AD42E8D6-892D-0649-82F5-7755A6E244E1}"/>
              </a:ext>
            </a:extLst>
          </p:cNvPr>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0ABE655-E02C-49A0-BD0C-43C0DB38C6EF}" type="datetime1">
              <a:rPr lang="en-US" altLang="en-US"/>
              <a:pPr>
                <a:defRPr/>
              </a:pPr>
              <a:t>12/5/2022</a:t>
            </a:fld>
            <a:endParaRPr lang="en-US" altLang="en-US" dirty="0"/>
          </a:p>
        </p:txBody>
      </p:sp>
      <p:sp>
        <p:nvSpPr>
          <p:cNvPr id="4" name="Slide Image Placeholder 3">
            <a:extLst>
              <a:ext uri="{FF2B5EF4-FFF2-40B4-BE49-F238E27FC236}">
                <a16:creationId xmlns:a16="http://schemas.microsoft.com/office/drawing/2014/main" id="{A5CBCFE4-8BCF-E24E-AE08-D841580825CB}"/>
              </a:ext>
            </a:extLst>
          </p:cNvPr>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a:extLst>
              <a:ext uri="{FF2B5EF4-FFF2-40B4-BE49-F238E27FC236}">
                <a16:creationId xmlns:a16="http://schemas.microsoft.com/office/drawing/2014/main" id="{44F2C32E-D161-2D4D-83CC-116380BF61F7}"/>
              </a:ext>
            </a:extLst>
          </p:cNvPr>
          <p:cNvSpPr>
            <a:spLocks noGrp="1"/>
          </p:cNvSpPr>
          <p:nvPr>
            <p:ph type="body" sz="quarter" idx="3"/>
          </p:nvPr>
        </p:nvSpPr>
        <p:spPr>
          <a:xfrm>
            <a:off x="702310" y="4421823"/>
            <a:ext cx="5618480" cy="4189095"/>
          </a:xfrm>
          <a:prstGeom prst="rect">
            <a:avLst/>
          </a:prstGeom>
        </p:spPr>
        <p:txBody>
          <a:bodyPr vert="horz" wrap="square" lIns="93324" tIns="46662" rIns="93324" bIns="46662"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27D1E0FD-5AEE-C645-AA9B-8DE081CD1625}"/>
              </a:ext>
            </a:extLst>
          </p:cNvPr>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9572C9AF-D52B-0B4A-AA1D-61389843C964}"/>
              </a:ext>
            </a:extLst>
          </p:cNvPr>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DF32AE9-402E-46D2-B3B0-F4D75A41D2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A2DAAEED-C86E-4FDF-A32B-408901531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2DD94F4-CAAE-4F02-A89D-AA033A52E6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1" name="Slide Number Placeholder 3">
            <a:extLst>
              <a:ext uri="{FF2B5EF4-FFF2-40B4-BE49-F238E27FC236}">
                <a16:creationId xmlns:a16="http://schemas.microsoft.com/office/drawing/2014/main" id="{007DB2EA-5396-4C56-B0DB-99EF6C106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1C3AE9C-5B0C-4629-8FA3-C70024B86A28}"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70813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Instructions</a:t>
            </a:r>
            <a:r>
              <a:rPr lang="en-US" dirty="0"/>
              <a:t>: This template is to be updated by the project manager, and should be used to highlight the top 3~5 project risks. </a:t>
            </a:r>
            <a:r>
              <a:rPr lang="en-US" sz="1200" dirty="0"/>
              <a:t>Note: this is also included in the project kick-off template.</a:t>
            </a:r>
            <a:endParaRPr lang="en-US" dirty="0"/>
          </a:p>
          <a:p>
            <a:pPr marL="228600" indent="-228600">
              <a:buFont typeface="+mj-lt"/>
              <a:buAutoNum type="arabicPeriod"/>
            </a:pPr>
            <a:r>
              <a:rPr lang="en-US" dirty="0"/>
              <a:t>On Slide Master, click on Insert &gt; Header &amp; Footer, and update the footer with the security classification, enter your name, department, and date when last updated. You can also update the footer directly on this slide, but these changes will not be reflected on newly added slides;</a:t>
            </a:r>
          </a:p>
          <a:p>
            <a:pPr marL="228600" indent="-228600">
              <a:buFont typeface="+mj-lt"/>
              <a:buAutoNum type="arabicPeriod"/>
            </a:pPr>
            <a:r>
              <a:rPr lang="en-US" dirty="0"/>
              <a:t>Risk is an uncertain event or condition, that if it occurs, has a positive or negative effect on a project's objective. Many things are uncertain; risks are by definition only those uncertainties that will impact the project should they occur. Example: “As a result of &lt;cause&gt;, there is a risk of &lt;risk event / situation&gt;, which would lead to &lt;impact / effect on program objective(s)&gt;”; </a:t>
            </a:r>
          </a:p>
          <a:p>
            <a:pPr marL="228600" indent="-228600">
              <a:buFont typeface="+mj-lt"/>
              <a:buAutoNum type="arabicPeriod"/>
            </a:pPr>
            <a:r>
              <a:rPr lang="en-US" dirty="0"/>
              <a:t>Define a summary of what your top X (between 3~5) project risks are and for each risk, provide a brief description of what the risk is, and the required mitigation action or risk response to minimize the impact to your project; </a:t>
            </a:r>
          </a:p>
          <a:p>
            <a:pPr marL="228600" indent="-228600">
              <a:buFont typeface="+mj-lt"/>
              <a:buAutoNum type="arabicPeriod"/>
            </a:pPr>
            <a:r>
              <a:rPr lang="en-US" dirty="0"/>
              <a:t>For each risk, assess the probability of that risk materializing (X axis: Probability) and the estimated impact to your project deliverables and timelines if that risk does happen (Y axis: Impact);</a:t>
            </a:r>
          </a:p>
          <a:p>
            <a:pPr marL="228600" indent="-228600">
              <a:buFont typeface="+mj-lt"/>
              <a:buAutoNum type="arabicPeriod"/>
            </a:pPr>
            <a:r>
              <a:rPr lang="en-US" dirty="0"/>
              <a:t>Move the bubbles representing each risk to the proper XY position on the chart.</a:t>
            </a:r>
          </a:p>
        </p:txBody>
      </p:sp>
      <p:sp>
        <p:nvSpPr>
          <p:cNvPr id="4" name="Slide Number Placeholder 3"/>
          <p:cNvSpPr>
            <a:spLocks noGrp="1"/>
          </p:cNvSpPr>
          <p:nvPr>
            <p:ph type="sldNum" sz="quarter" idx="5"/>
          </p:nvPr>
        </p:nvSpPr>
        <p:spPr/>
        <p:txBody>
          <a:bodyPr/>
          <a:lstStyle/>
          <a:p>
            <a:pPr>
              <a:defRPr/>
            </a:pPr>
            <a:fld id="{FDF32AE9-402E-46D2-B3B0-F4D75A41D20A}" type="slidenum">
              <a:rPr lang="en-US" altLang="en-US" smtClean="0"/>
              <a:pPr>
                <a:defRPr/>
              </a:pPr>
              <a:t>2</a:t>
            </a:fld>
            <a:endParaRPr lang="en-US" altLang="en-US" dirty="0"/>
          </a:p>
        </p:txBody>
      </p:sp>
    </p:spTree>
    <p:extLst>
      <p:ext uri="{BB962C8B-B14F-4D97-AF65-F5344CB8AC3E}">
        <p14:creationId xmlns:p14="http://schemas.microsoft.com/office/powerpoint/2010/main" val="554895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29CE7228-34FC-4760-AACB-91BA57088F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01F67F7-5C74-40AC-8BFD-314806AC6037}"/>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3576155A-F88D-4E84-BAB4-379147C7C14B}"/>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1" name="Picture 3" descr="s4b282c2015.png">
            <a:extLst>
              <a:ext uri="{FF2B5EF4-FFF2-40B4-BE49-F238E27FC236}">
                <a16:creationId xmlns:a16="http://schemas.microsoft.com/office/drawing/2014/main" id="{41F7BFA5-4BDB-4DBE-B50D-0E53396E5C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8"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9"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84840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 2 (Banner 1)">
    <p:spTree>
      <p:nvGrpSpPr>
        <p:cNvPr id="1" name=""/>
        <p:cNvGrpSpPr/>
        <p:nvPr/>
      </p:nvGrpSpPr>
      <p:grpSpPr>
        <a:xfrm>
          <a:off x="0" y="0"/>
          <a:ext cx="0" cy="0"/>
          <a:chOff x="0" y="0"/>
          <a:chExt cx="0" cy="0"/>
        </a:xfrm>
      </p:grpSpPr>
      <p:pic>
        <p:nvPicPr>
          <p:cNvPr id="4" name="Picture 1" descr="MOA Evening-047.jpg">
            <a:extLst>
              <a:ext uri="{FF2B5EF4-FFF2-40B4-BE49-F238E27FC236}">
                <a16:creationId xmlns:a16="http://schemas.microsoft.com/office/drawing/2014/main" id="{C07E04CB-C659-4266-8D52-04FB3CBC27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2A3CDB-73D5-4E2F-AB8B-EE577DEEA77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A3ED1430-1EB6-45ED-B924-609E7C6FDA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0F3A7987-928E-4F55-9F2D-99CE4E19933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CB115A4-17E5-43D6-905B-FFC1237C8BA5}"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50" name="Text Placeholder 11">
            <a:extLst>
              <a:ext uri="{FF2B5EF4-FFF2-40B4-BE49-F238E27FC236}">
                <a16:creationId xmlns:a16="http://schemas.microsoft.com/office/drawing/2014/main" id="{67998AF1-4272-43B3-806A-CE924AFC6F0E}"/>
              </a:ext>
            </a:extLst>
          </p:cNvPr>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51" name="Text Placeholder 2">
            <a:extLst>
              <a:ext uri="{FF2B5EF4-FFF2-40B4-BE49-F238E27FC236}">
                <a16:creationId xmlns:a16="http://schemas.microsoft.com/office/drawing/2014/main" id="{7FBD5B1D-2304-4F11-8A56-07DA6D510062}"/>
              </a:ext>
            </a:extLst>
          </p:cNvPr>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FA4F6000-178B-4AC8-BD01-328BEBFD5201}"/>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7860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2 (Banner 2)">
    <p:spTree>
      <p:nvGrpSpPr>
        <p:cNvPr id="1" name=""/>
        <p:cNvGrpSpPr/>
        <p:nvPr/>
      </p:nvGrpSpPr>
      <p:grpSpPr>
        <a:xfrm>
          <a:off x="0" y="0"/>
          <a:ext cx="0" cy="0"/>
          <a:chOff x="0" y="0"/>
          <a:chExt cx="0" cy="0"/>
        </a:xfrm>
      </p:grpSpPr>
      <p:pic>
        <p:nvPicPr>
          <p:cNvPr id="4" name="Picture 1" descr="19468908073_a6d2e240c9_k.jpg">
            <a:extLst>
              <a:ext uri="{FF2B5EF4-FFF2-40B4-BE49-F238E27FC236}">
                <a16:creationId xmlns:a16="http://schemas.microsoft.com/office/drawing/2014/main" id="{67957B0E-BF42-461E-8426-40AF876FA0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C7721E1-0E5A-4AA2-B804-19CDE6A8FF72}"/>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360570B5-FBD4-43DC-B2A6-5C54074268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1F0EBA8-69C4-457C-BFC6-1E7FF754728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C5729AF7-BEE5-4ABF-9A67-304E3B23AC6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12"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22D1ABB-61AF-4AB4-AE24-C3A118EE7D3E}"/>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373307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 2 (Banner 3)">
    <p:spTree>
      <p:nvGrpSpPr>
        <p:cNvPr id="1" name=""/>
        <p:cNvGrpSpPr/>
        <p:nvPr/>
      </p:nvGrpSpPr>
      <p:grpSpPr>
        <a:xfrm>
          <a:off x="0" y="0"/>
          <a:ext cx="0" cy="0"/>
          <a:chOff x="0" y="0"/>
          <a:chExt cx="0" cy="0"/>
        </a:xfrm>
      </p:grpSpPr>
      <p:pic>
        <p:nvPicPr>
          <p:cNvPr id="4" name="Picture 1" descr="20081969092_d77b6aa5ab_o.jpg">
            <a:extLst>
              <a:ext uri="{FF2B5EF4-FFF2-40B4-BE49-F238E27FC236}">
                <a16:creationId xmlns:a16="http://schemas.microsoft.com/office/drawing/2014/main" id="{22C9E1D6-3988-4264-A371-D428240E2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B6FB47-9BF8-465E-944F-FE54DACDE06A}"/>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6B3155E2-7D10-4935-9225-CDF616C2E8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a:extLst>
              <a:ext uri="{FF2B5EF4-FFF2-40B4-BE49-F238E27FC236}">
                <a16:creationId xmlns:a16="http://schemas.microsoft.com/office/drawing/2014/main" id="{B521E596-6FD1-4024-9A46-6660D950036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2607671-958E-4089-A942-DC0BC5FABBD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7"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94C083B5-F4AC-4BD7-9D3A-C0C4770B8807}"/>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198843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3">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F7F39EB-BE5D-4567-8DD5-2D0F3D79186E}"/>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C2BCD37-4151-4926-B4E5-3401E3CF2A74}"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pic>
        <p:nvPicPr>
          <p:cNvPr id="5" name="Picture 3" descr="s4b282c2015.png">
            <a:extLst>
              <a:ext uri="{FF2B5EF4-FFF2-40B4-BE49-F238E27FC236}">
                <a16:creationId xmlns:a16="http://schemas.microsoft.com/office/drawing/2014/main" id="{D17E10AB-5A0E-4848-ADC4-020C6647CE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2FBD3A5-4E60-42D2-85F1-0D00FCA9BD08}"/>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342569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 3 (Dark)">
    <p:bg>
      <p:bgPr>
        <a:solidFill>
          <a:srgbClr val="001835"/>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087D80A-749A-4F9C-A06B-E1356024FA1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6A51F6-9431-4385-8D1B-6F1B790CF7A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D967463E-5789-4DBC-8334-014864A6C6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BCBEBC77-AB18-4D78-85DA-E5C6661D0630}"/>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929AB57D-A31D-43A1-8C1C-66CC2EC38BB2}"/>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260506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2" name="Picture 1" descr="19468908073_a6d2e240c9_k.jpg">
            <a:extLst>
              <a:ext uri="{FF2B5EF4-FFF2-40B4-BE49-F238E27FC236}">
                <a16:creationId xmlns:a16="http://schemas.microsoft.com/office/drawing/2014/main" id="{4A55DB95-5435-43D9-9EFF-4CB0392825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88522DF-BEB4-48C3-9A0B-8CD6CB75D8BD}"/>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F99260D2-0E77-4418-AAE1-C72284EEC9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612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8D866D5-3543-4F84-A11B-0628C2D1EF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22BFCC6-8BA9-4602-8B73-77947A63399C}"/>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207EE121-B6E9-4305-9F4E-99135C675F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191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 3">
    <p:spTree>
      <p:nvGrpSpPr>
        <p:cNvPr id="1" name=""/>
        <p:cNvGrpSpPr/>
        <p:nvPr/>
      </p:nvGrpSpPr>
      <p:grpSpPr>
        <a:xfrm>
          <a:off x="0" y="0"/>
          <a:ext cx="0" cy="0"/>
          <a:chOff x="0" y="0"/>
          <a:chExt cx="0" cy="0"/>
        </a:xfrm>
      </p:grpSpPr>
      <p:pic>
        <p:nvPicPr>
          <p:cNvPr id="2" name="Picture 1" descr="31900255798_3e8cac60e0_o.jpg">
            <a:extLst>
              <a:ext uri="{FF2B5EF4-FFF2-40B4-BE49-F238E27FC236}">
                <a16:creationId xmlns:a16="http://schemas.microsoft.com/office/drawing/2014/main" id="{FE442B59-7BC0-43FC-9C96-738550EF00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DE02CC8-8A7B-48EC-AA38-3A2F94BB9B16}"/>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A4406A62-8222-478D-905F-FF63F7837E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982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our Palette">
    <p:bg>
      <p:bgPr>
        <a:solidFill>
          <a:srgbClr val="001835"/>
        </a:solidFill>
        <a:effectLst/>
      </p:bgPr>
    </p:bg>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72370806-BE21-47F4-A8FC-16F68177576C}"/>
              </a:ext>
            </a:extLst>
          </p:cNvPr>
          <p:cNvGraphicFramePr>
            <a:graphicFrameLocks noChangeAspect="1"/>
          </p:cNvGraphicFramePr>
          <p:nvPr userDrawn="1">
            <p:extLst>
              <p:ext uri="{D42A27DB-BD31-4B8C-83A1-F6EECF244321}">
                <p14:modId xmlns:p14="http://schemas.microsoft.com/office/powerpoint/2010/main" val="1682768548"/>
              </p:ext>
            </p:extLst>
          </p:nvPr>
        </p:nvGraphicFramePr>
        <p:xfrm>
          <a:off x="0" y="0"/>
          <a:ext cx="6660232" cy="5146452"/>
        </p:xfrm>
        <a:graphic>
          <a:graphicData uri="http://schemas.openxmlformats.org/presentationml/2006/ole">
            <mc:AlternateContent xmlns:mc="http://schemas.openxmlformats.org/markup-compatibility/2006">
              <mc:Choice xmlns:v="urn:schemas-microsoft-com:vml" Requires="v">
                <p:oleObj spid="_x0000_s1033" name="Acrobat Document" r:id="rId3" imgW="7543519" imgH="5828904" progId="Acrobat.Document.DC">
                  <p:embed/>
                </p:oleObj>
              </mc:Choice>
              <mc:Fallback>
                <p:oleObj name="Acrobat Document" r:id="rId3" imgW="7543519" imgH="5828904" progId="Acrobat.Document.DC">
                  <p:embed/>
                  <p:pic>
                    <p:nvPicPr>
                      <p:cNvPr id="11" name="Object 10">
                        <a:extLst>
                          <a:ext uri="{FF2B5EF4-FFF2-40B4-BE49-F238E27FC236}">
                            <a16:creationId xmlns:a16="http://schemas.microsoft.com/office/drawing/2014/main" id="{72370806-BE21-47F4-A8FC-16F68177576C}"/>
                          </a:ext>
                        </a:extLst>
                      </p:cNvPr>
                      <p:cNvPicPr/>
                      <p:nvPr/>
                    </p:nvPicPr>
                    <p:blipFill>
                      <a:blip r:embed="rId4"/>
                      <a:stretch>
                        <a:fillRect/>
                      </a:stretch>
                    </p:blipFill>
                    <p:spPr>
                      <a:xfrm>
                        <a:off x="0" y="0"/>
                        <a:ext cx="6660232" cy="5146452"/>
                      </a:xfrm>
                      <a:prstGeom prst="rect">
                        <a:avLst/>
                      </a:prstGeom>
                    </p:spPr>
                  </p:pic>
                </p:oleObj>
              </mc:Fallback>
            </mc:AlternateContent>
          </a:graphicData>
        </a:graphic>
      </p:graphicFrame>
    </p:spTree>
    <p:extLst>
      <p:ext uri="{BB962C8B-B14F-4D97-AF65-F5344CB8AC3E}">
        <p14:creationId xmlns:p14="http://schemas.microsoft.com/office/powerpoint/2010/main" val="261331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p:spTree>
      <p:nvGrpSpPr>
        <p:cNvPr id="1" name=""/>
        <p:cNvGrpSpPr/>
        <p:nvPr/>
      </p:nvGrpSpPr>
      <p:grpSpPr>
        <a:xfrm>
          <a:off x="0" y="0"/>
          <a:ext cx="0" cy="0"/>
          <a:chOff x="0" y="0"/>
          <a:chExt cx="0" cy="0"/>
        </a:xfrm>
      </p:grpSpPr>
      <p:pic>
        <p:nvPicPr>
          <p:cNvPr id="5" name="Picture 1" descr="31900253528_e638090e1d_o.jpg">
            <a:extLst>
              <a:ext uri="{FF2B5EF4-FFF2-40B4-BE49-F238E27FC236}">
                <a16:creationId xmlns:a16="http://schemas.microsoft.com/office/drawing/2014/main" id="{8FB56E4D-0D12-4E93-8D71-CD5EFA1A9E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C4C190C-BBED-4CA1-B134-973B2607A8D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D11E0E59-131E-4DC6-B214-5CDA5DF44C76}"/>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8" name="Picture 3" descr="s4b282c2015.png">
            <a:extLst>
              <a:ext uri="{FF2B5EF4-FFF2-40B4-BE49-F238E27FC236}">
                <a16:creationId xmlns:a16="http://schemas.microsoft.com/office/drawing/2014/main" id="{2A70F9B0-C894-47AC-BFAC-3ED2C8A98D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88636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3">
    <p:spTree>
      <p:nvGrpSpPr>
        <p:cNvPr id="1" name=""/>
        <p:cNvGrpSpPr/>
        <p:nvPr/>
      </p:nvGrpSpPr>
      <p:grpSpPr>
        <a:xfrm>
          <a:off x="0" y="0"/>
          <a:ext cx="0" cy="0"/>
          <a:chOff x="0" y="0"/>
          <a:chExt cx="0" cy="0"/>
        </a:xfrm>
      </p:grpSpPr>
      <p:pic>
        <p:nvPicPr>
          <p:cNvPr id="5" name="Picture 1" descr="19468908073_a6d2e240c9_k.jpg">
            <a:extLst>
              <a:ext uri="{FF2B5EF4-FFF2-40B4-BE49-F238E27FC236}">
                <a16:creationId xmlns:a16="http://schemas.microsoft.com/office/drawing/2014/main" id="{B9B19BDB-E0CC-436E-B5CA-7C85065B38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8AD5C73-EFE0-46CC-95EC-7453F905C98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CA081CBC-CE27-429C-9B4F-C110740D8D09}"/>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9" name="Picture 3" descr="s4b282c2015.png">
            <a:extLst>
              <a:ext uri="{FF2B5EF4-FFF2-40B4-BE49-F238E27FC236}">
                <a16:creationId xmlns:a16="http://schemas.microsoft.com/office/drawing/2014/main" id="{FD45AE28-41D7-460D-ACB9-2DC505D72B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1361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4">
    <p:spTree>
      <p:nvGrpSpPr>
        <p:cNvPr id="1" name=""/>
        <p:cNvGrpSpPr/>
        <p:nvPr/>
      </p:nvGrpSpPr>
      <p:grpSpPr>
        <a:xfrm>
          <a:off x="0" y="0"/>
          <a:ext cx="0" cy="0"/>
          <a:chOff x="0" y="0"/>
          <a:chExt cx="0" cy="0"/>
        </a:xfrm>
      </p:grpSpPr>
      <p:pic>
        <p:nvPicPr>
          <p:cNvPr id="5" name="Picture 1" descr="33734603791_87ba8475ca_o.jpg">
            <a:extLst>
              <a:ext uri="{FF2B5EF4-FFF2-40B4-BE49-F238E27FC236}">
                <a16:creationId xmlns:a16="http://schemas.microsoft.com/office/drawing/2014/main" id="{76C58585-561C-4BC1-B499-395C170901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D817789-450C-4781-B3B4-50BA62F0D138}"/>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F63A8A3A-8E04-4A8F-90C5-BFD68BF0819B}"/>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8" name="Picture 3" descr="s4b282c2015.png">
            <a:extLst>
              <a:ext uri="{FF2B5EF4-FFF2-40B4-BE49-F238E27FC236}">
                <a16:creationId xmlns:a16="http://schemas.microsoft.com/office/drawing/2014/main" id="{154F1EF7-E8FB-4AEF-83FC-DF1EA19128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251316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bsection Slide - 1">
    <p:spTree>
      <p:nvGrpSpPr>
        <p:cNvPr id="1" name=""/>
        <p:cNvGrpSpPr/>
        <p:nvPr/>
      </p:nvGrpSpPr>
      <p:grpSpPr>
        <a:xfrm>
          <a:off x="0" y="0"/>
          <a:ext cx="0" cy="0"/>
          <a:chOff x="0" y="0"/>
          <a:chExt cx="0" cy="0"/>
        </a:xfrm>
      </p:grpSpPr>
      <p:pic>
        <p:nvPicPr>
          <p:cNvPr id="3" name="Picture 1" descr="19467264904_bdb80a731c_o.jpg">
            <a:extLst>
              <a:ext uri="{FF2B5EF4-FFF2-40B4-BE49-F238E27FC236}">
                <a16:creationId xmlns:a16="http://schemas.microsoft.com/office/drawing/2014/main" id="{1EC8CE41-75F4-443D-A275-B3BFD414D5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F816D99-9360-4B70-AAA5-85EDAC63E90F}"/>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CE662467-2A06-46A2-8AD6-245679F9A670}"/>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9" descr="s4b282c2015.png">
            <a:extLst>
              <a:ext uri="{FF2B5EF4-FFF2-40B4-BE49-F238E27FC236}">
                <a16:creationId xmlns:a16="http://schemas.microsoft.com/office/drawing/2014/main" id="{22F8AE09-A900-4BC3-9BB8-5C229A9014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291D32A0-5071-4DCC-B7E6-081DE7D3A16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B21C9C6-1546-457E-8EC0-3882A18F2942}"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26"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56145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section Slide - 2">
    <p:spTree>
      <p:nvGrpSpPr>
        <p:cNvPr id="1" name=""/>
        <p:cNvGrpSpPr/>
        <p:nvPr/>
      </p:nvGrpSpPr>
      <p:grpSpPr>
        <a:xfrm>
          <a:off x="0" y="0"/>
          <a:ext cx="0" cy="0"/>
          <a:chOff x="0" y="0"/>
          <a:chExt cx="0" cy="0"/>
        </a:xfrm>
      </p:grpSpPr>
      <p:pic>
        <p:nvPicPr>
          <p:cNvPr id="3" name="Picture 1" descr="MOA Evening-032.jpg">
            <a:extLst>
              <a:ext uri="{FF2B5EF4-FFF2-40B4-BE49-F238E27FC236}">
                <a16:creationId xmlns:a16="http://schemas.microsoft.com/office/drawing/2014/main" id="{2BF71CA1-7439-4171-9491-328B73D6DC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9E8E0AC-5472-4F47-863A-6F9D2200F994}"/>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43505E37-EE9F-48B4-9BD4-CDA31F1E450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4" descr="s4b282c2015.png">
            <a:extLst>
              <a:ext uri="{FF2B5EF4-FFF2-40B4-BE49-F238E27FC236}">
                <a16:creationId xmlns:a16="http://schemas.microsoft.com/office/drawing/2014/main" id="{C4CCEC91-2404-4F54-B3A5-F6C9AEEB00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4BE784EE-DEE4-4111-ACAC-29DE32280F69}"/>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D7EA122-A1AE-435F-AA9C-6F7FCC29E66F}"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9"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229536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ubsection Slide - 3">
    <p:spTree>
      <p:nvGrpSpPr>
        <p:cNvPr id="1" name=""/>
        <p:cNvGrpSpPr/>
        <p:nvPr/>
      </p:nvGrpSpPr>
      <p:grpSpPr>
        <a:xfrm>
          <a:off x="0" y="0"/>
          <a:ext cx="0" cy="0"/>
          <a:chOff x="0" y="0"/>
          <a:chExt cx="0" cy="0"/>
        </a:xfrm>
      </p:grpSpPr>
      <p:pic>
        <p:nvPicPr>
          <p:cNvPr id="3" name="Picture 1" descr="20063615986_7c97fbf65b_o.jpg">
            <a:extLst>
              <a:ext uri="{FF2B5EF4-FFF2-40B4-BE49-F238E27FC236}">
                <a16:creationId xmlns:a16="http://schemas.microsoft.com/office/drawing/2014/main" id="{91C00A88-7726-4693-9344-469275ADA1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2AAE0C3-0FA4-47C0-B878-F7174704C323}"/>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7E7140C7-CB87-4829-AEAC-12FA066BC744}"/>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4" descr="s4b282c2015.png">
            <a:extLst>
              <a:ext uri="{FF2B5EF4-FFF2-40B4-BE49-F238E27FC236}">
                <a16:creationId xmlns:a16="http://schemas.microsoft.com/office/drawing/2014/main" id="{A4F03401-FCE2-47FA-9432-E848527D41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9397FBD7-CBD6-47B9-8AB7-D5AB63E14B5D}"/>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8D216A5-D9E6-48D5-AB67-595EBD896EE4}"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8"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89865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46C50D39-5DF0-4554-8998-2D5A9AD716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FA096AFB-7A32-4D81-AB3F-622DC8D20F8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3D6B12F-FEA4-4A92-8160-1A1E4878BFA0}"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sp>
        <p:nvSpPr>
          <p:cNvPr id="9"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10"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2634FE1-AD7F-4B8A-95C7-510C86B23ED2}"/>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891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1 (Dark)">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E3EF2AE1-01C3-45C3-A41C-832A089531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EAA258FF-4568-400D-BC6A-464B5882582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866341-128E-42EC-9165-CED16A455948}"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C9CD4374-9F4C-4503-8007-B038D990A95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EF7AAA85-D597-48EF-AECE-617DEBF39089}"/>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0439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F8080-B71C-4518-BF09-7AE62E9FA88F}"/>
              </a:ext>
            </a:extLst>
          </p:cNvPr>
          <p:cNvPicPr>
            <a:picLocks noChangeAspect="1"/>
          </p:cNvPicPr>
          <p:nvPr userDrawn="1"/>
        </p:nvPicPr>
        <p:blipFill>
          <a:blip r:embed="rId20"/>
          <a:stretch>
            <a:fillRect/>
          </a:stretch>
        </p:blipFill>
        <p:spPr>
          <a:xfrm>
            <a:off x="0" y="4550643"/>
            <a:ext cx="2571428" cy="592857"/>
          </a:xfrm>
          <a:prstGeom prst="rect">
            <a:avLst/>
          </a:prstGeom>
        </p:spPr>
      </p:pic>
      <p:sp>
        <p:nvSpPr>
          <p:cNvPr id="11" name="Footer Placeholder 10">
            <a:extLst>
              <a:ext uri="{FF2B5EF4-FFF2-40B4-BE49-F238E27FC236}">
                <a16:creationId xmlns:a16="http://schemas.microsoft.com/office/drawing/2014/main" id="{09CA629C-E3B5-40F1-99D1-1E786429F430}"/>
              </a:ext>
            </a:extLst>
          </p:cNvPr>
          <p:cNvSpPr>
            <a:spLocks noGrp="1"/>
          </p:cNvSpPr>
          <p:nvPr>
            <p:ph type="ftr" sz="quarter" idx="3"/>
          </p:nvPr>
        </p:nvSpPr>
        <p:spPr>
          <a:xfrm>
            <a:off x="2772000" y="4667071"/>
            <a:ext cx="3600000" cy="360000"/>
          </a:xfrm>
          <a:prstGeom prst="rect">
            <a:avLst/>
          </a:prstGeom>
        </p:spPr>
        <p:txBody>
          <a:bodyPr vert="horz" lIns="91440" tIns="45720" rIns="91440" bIns="45720" rtlCol="0" anchor="ctr"/>
          <a:lstStyle>
            <a:lvl1pPr algn="ctr">
              <a:defRPr sz="800">
                <a:solidFill>
                  <a:schemeClr val="bg1">
                    <a:lumMod val="75000"/>
                  </a:schemeClr>
                </a:solidFill>
                <a:latin typeface="+mn-lt"/>
              </a:defRPr>
            </a:lvl1pPr>
          </a:lstStyle>
          <a:p>
            <a:r>
              <a:rPr lang="en-US" dirty="0"/>
              <a:t>&lt;UBC Internal Security Classification: Confidential, Internal, External&gt; &lt;Name&gt; / &lt;Department&gt;                                                                          Last Updated YYYY-MM-DD</a:t>
            </a:r>
          </a:p>
        </p:txBody>
      </p:sp>
    </p:spTree>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73" r:id="rId8"/>
    <p:sldLayoutId id="2147485164" r:id="rId9"/>
    <p:sldLayoutId id="2147485165" r:id="rId10"/>
    <p:sldLayoutId id="2147485166" r:id="rId11"/>
    <p:sldLayoutId id="2147485167" r:id="rId12"/>
    <p:sldLayoutId id="2147485168" r:id="rId13"/>
    <p:sldLayoutId id="2147485169" r:id="rId14"/>
    <p:sldLayoutId id="2147485170" r:id="rId15"/>
    <p:sldLayoutId id="2147485171" r:id="rId16"/>
    <p:sldLayoutId id="2147485172" r:id="rId17"/>
    <p:sldLayoutId id="2147485174" r:id="rId18"/>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3.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80338-57F5-EB4D-83F0-D01DBE21010A}"/>
              </a:ext>
            </a:extLst>
          </p:cNvPr>
          <p:cNvSpPr>
            <a:spLocks noGrp="1"/>
          </p:cNvSpPr>
          <p:nvPr>
            <p:ph type="body" sz="quarter" idx="11"/>
          </p:nvPr>
        </p:nvSpPr>
        <p:spPr>
          <a:xfrm>
            <a:off x="365125" y="1331913"/>
            <a:ext cx="5430838" cy="1671637"/>
          </a:xfrm>
        </p:spPr>
        <p:txBody>
          <a:bodyPr/>
          <a:lstStyle/>
          <a:p>
            <a:pPr>
              <a:defRPr/>
            </a:pPr>
            <a:r>
              <a:rPr lang="en-US" spc="100" dirty="0">
                <a:ea typeface="ＭＳ Ｐゴシック" charset="-128"/>
              </a:rPr>
              <a:t>Operational excellence</a:t>
            </a:r>
          </a:p>
        </p:txBody>
      </p:sp>
      <p:sp>
        <p:nvSpPr>
          <p:cNvPr id="3" name="Text Placeholder 2">
            <a:extLst>
              <a:ext uri="{FF2B5EF4-FFF2-40B4-BE49-F238E27FC236}">
                <a16:creationId xmlns:a16="http://schemas.microsoft.com/office/drawing/2014/main" id="{EB6F6BD2-C41C-E34B-BE14-298C35732B64}"/>
              </a:ext>
            </a:extLst>
          </p:cNvPr>
          <p:cNvSpPr>
            <a:spLocks noGrp="1"/>
          </p:cNvSpPr>
          <p:nvPr>
            <p:ph type="body" sz="quarter" idx="12"/>
          </p:nvPr>
        </p:nvSpPr>
        <p:spPr>
          <a:xfrm>
            <a:off x="365125" y="3003550"/>
            <a:ext cx="5430838" cy="322263"/>
          </a:xfrm>
        </p:spPr>
        <p:txBody>
          <a:bodyPr/>
          <a:lstStyle/>
          <a:p>
            <a:pPr>
              <a:buFont typeface="Arial" charset="0"/>
              <a:buNone/>
              <a:defRPr/>
            </a:pPr>
            <a:r>
              <a:rPr lang="en-US" dirty="0">
                <a:ea typeface="ＭＳ Ｐゴシック" charset="-128"/>
              </a:rPr>
              <a:t>&lt;Project Name&gt;</a:t>
            </a:r>
          </a:p>
        </p:txBody>
      </p:sp>
      <p:sp>
        <p:nvSpPr>
          <p:cNvPr id="4" name="Text Placeholder 3">
            <a:extLst>
              <a:ext uri="{FF2B5EF4-FFF2-40B4-BE49-F238E27FC236}">
                <a16:creationId xmlns:a16="http://schemas.microsoft.com/office/drawing/2014/main" id="{EDD6E9D4-2AFC-ED4D-AE7C-7844CBCCAA8A}"/>
              </a:ext>
            </a:extLst>
          </p:cNvPr>
          <p:cNvSpPr>
            <a:spLocks noGrp="1"/>
          </p:cNvSpPr>
          <p:nvPr>
            <p:ph type="body" sz="quarter" idx="13"/>
          </p:nvPr>
        </p:nvSpPr>
        <p:spPr>
          <a:xfrm>
            <a:off x="365125" y="3508375"/>
            <a:ext cx="5430838" cy="320675"/>
          </a:xfrm>
        </p:spPr>
        <p:txBody>
          <a:bodyPr/>
          <a:lstStyle/>
          <a:p>
            <a:pPr>
              <a:buFont typeface="Arial" charset="0"/>
              <a:buNone/>
              <a:defRPr/>
            </a:pPr>
            <a:r>
              <a:rPr lang="en-US" sz="800" dirty="0">
                <a:ea typeface="ＭＳ Ｐゴシック" charset="-128"/>
              </a:rPr>
              <a:t>&lt;Project Manager Name&gt;, &lt;UNIT&gt;</a:t>
            </a:r>
          </a:p>
          <a:p>
            <a:pPr>
              <a:buFont typeface="Arial" charset="0"/>
              <a:buNone/>
              <a:defRPr/>
            </a:pPr>
            <a:r>
              <a:rPr lang="en-US" sz="800" dirty="0">
                <a:ea typeface="ＭＳ Ｐゴシック" charset="-128"/>
              </a:rPr>
              <a:t>&lt;MMMM dd, YYYY&gt;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GB" dirty="0">
                <a:ea typeface="MS PGothic"/>
              </a:rPr>
              <a:t>Risk Management - Top X PROJECT RISKS</a:t>
            </a:r>
            <a:endParaRPr lang="en-GB" dirty="0">
              <a:solidFill>
                <a:srgbClr val="FF0000"/>
              </a:solidFill>
              <a:ea typeface="MS PGothic"/>
            </a:endParaRPr>
          </a:p>
          <a:p>
            <a:endParaRPr lang="en-GB" dirty="0">
              <a:ea typeface="MS PGothic"/>
            </a:endParaRPr>
          </a:p>
        </p:txBody>
      </p:sp>
      <p:sp>
        <p:nvSpPr>
          <p:cNvPr id="8" name="Footer Placeholder 7">
            <a:extLst>
              <a:ext uri="{FF2B5EF4-FFF2-40B4-BE49-F238E27FC236}">
                <a16:creationId xmlns:a16="http://schemas.microsoft.com/office/drawing/2014/main" id="{502CA030-1A4D-4AAA-AD69-03EDAC7175F0}"/>
              </a:ext>
            </a:extLst>
          </p:cNvPr>
          <p:cNvSpPr>
            <a:spLocks noGrp="1"/>
          </p:cNvSpPr>
          <p:nvPr>
            <p:ph type="ftr" sz="quarter" idx="14"/>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white">
                    <a:lumMod val="75000"/>
                  </a:prstClr>
                </a:solidFill>
                <a:effectLst/>
                <a:uLnTx/>
                <a:uFillTx/>
                <a:latin typeface="Arial"/>
                <a:ea typeface="MS PGothic" panose="020B0600070205080204" pitchFamily="34" charset="-128"/>
                <a:cs typeface="+mn-cs"/>
              </a:rPr>
              <a:t>&lt;UBC Internal Security Classification: Confidential, Internal, External&gt; &lt;Name&gt; / &lt;Department&gt;                                                                          Last Updated YYYY-MM-DD</a:t>
            </a:r>
          </a:p>
        </p:txBody>
      </p:sp>
      <p:graphicFrame>
        <p:nvGraphicFramePr>
          <p:cNvPr id="55" name="Group 3"/>
          <p:cNvGraphicFramePr>
            <a:graphicFrameLocks noGrp="1"/>
          </p:cNvGraphicFramePr>
          <p:nvPr>
            <p:custDataLst>
              <p:tags r:id="rId1"/>
            </p:custDataLst>
            <p:extLst>
              <p:ext uri="{D42A27DB-BD31-4B8C-83A1-F6EECF244321}">
                <p14:modId xmlns:p14="http://schemas.microsoft.com/office/powerpoint/2010/main" val="425381683"/>
              </p:ext>
            </p:extLst>
          </p:nvPr>
        </p:nvGraphicFramePr>
        <p:xfrm>
          <a:off x="4531424" y="1130477"/>
          <a:ext cx="4023360" cy="3022994"/>
        </p:xfrm>
        <a:graphic>
          <a:graphicData uri="http://schemas.openxmlformats.org/drawingml/2006/table">
            <a:tbl>
              <a:tblPr/>
              <a:tblGrid>
                <a:gridCol w="201168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tblGrid>
              <a:tr h="180548">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eaLnBrk="1" fontAlgn="base" latinLnBrk="0" hangingPunct="1">
                        <a:lnSpc>
                          <a:spcPct val="95000"/>
                        </a:lnSpc>
                        <a:spcBef>
                          <a:spcPct val="45000"/>
                        </a:spcBef>
                        <a:spcAft>
                          <a:spcPct val="0"/>
                        </a:spcAft>
                        <a:buClr>
                          <a:srgbClr val="3E5FC2"/>
                        </a:buClr>
                        <a:buSzPct val="80000"/>
                        <a:buFont typeface="Arial" charset="0"/>
                        <a:buNone/>
                      </a:pPr>
                      <a:r>
                        <a:rPr kumimoji="0" lang="en-GB" sz="800" b="1" i="0" u="none" strike="noStrike" cap="none" normalizeH="0" baseline="0" dirty="0">
                          <a:ln>
                            <a:noFill/>
                          </a:ln>
                          <a:solidFill>
                            <a:srgbClr val="FFFFFF"/>
                          </a:solidFill>
                          <a:effectLst/>
                          <a:latin typeface="Arial"/>
                          <a:cs typeface="Arial"/>
                        </a:rPr>
                        <a:t>Top </a:t>
                      </a:r>
                      <a:r>
                        <a:rPr lang="en-GB" sz="800" b="1" i="0" u="none" strike="noStrike" cap="none" normalizeH="0" baseline="0" dirty="0">
                          <a:ln>
                            <a:noFill/>
                          </a:ln>
                          <a:solidFill>
                            <a:srgbClr val="FFFFFF"/>
                          </a:solidFill>
                          <a:effectLst/>
                          <a:latin typeface="Arial"/>
                          <a:cs typeface="Arial"/>
                        </a:rPr>
                        <a:t>Project Risks</a:t>
                      </a:r>
                      <a:endParaRPr kumimoji="0" lang="en-GB" sz="800" b="1" i="0" u="none" strike="noStrike" cap="none" normalizeH="0" baseline="0" dirty="0">
                        <a:ln>
                          <a:noFill/>
                        </a:ln>
                        <a:solidFill>
                          <a:srgbClr val="FFFFFF"/>
                        </a:solidFill>
                        <a:effectLst/>
                        <a:latin typeface="Arial"/>
                        <a:cs typeface="Arial"/>
                      </a:endParaRPr>
                    </a:p>
                  </a:txBody>
                  <a:tcPr marL="40500" marR="40500" marT="35100" marB="35100" anchor="ctr"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3E5FC2"/>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5000"/>
                        </a:lnSpc>
                        <a:spcBef>
                          <a:spcPct val="45000"/>
                        </a:spcBef>
                        <a:spcAft>
                          <a:spcPct val="0"/>
                        </a:spcAft>
                        <a:buClr>
                          <a:srgbClr val="3E5FC2"/>
                        </a:buClr>
                        <a:buSzPct val="80000"/>
                        <a:buFont typeface="Arial" charset="0"/>
                        <a:buNone/>
                        <a:tabLst/>
                      </a:pPr>
                      <a:r>
                        <a:rPr kumimoji="0" lang="en-GB" sz="800" b="1" i="0" u="none" strike="noStrike" cap="none" normalizeH="0" baseline="0" dirty="0">
                          <a:ln>
                            <a:noFill/>
                          </a:ln>
                          <a:solidFill>
                            <a:srgbClr val="FFFFFF"/>
                          </a:solidFill>
                          <a:effectLst/>
                          <a:latin typeface="Arial"/>
                          <a:cs typeface="Arial"/>
                        </a:rPr>
                        <a:t>Risk Mitigation/Response</a:t>
                      </a:r>
                    </a:p>
                  </a:txBody>
                  <a:tcPr marL="40500" marR="40500" marT="35100" marB="35100" anchor="ctr"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3E5FC2"/>
                    </a:solidFill>
                  </a:tcPr>
                </a:tc>
                <a:extLst>
                  <a:ext uri="{0D108BD9-81ED-4DB2-BD59-A6C34878D82A}">
                    <a16:rowId xmlns:a16="http://schemas.microsoft.com/office/drawing/2014/main" val="10000"/>
                  </a:ext>
                </a:extLst>
              </a:tr>
              <a:tr h="544500">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3E5FC2"/>
                        </a:buClr>
                        <a:buSzPct val="80000"/>
                        <a:buFont typeface="+mj-lt"/>
                        <a:buNone/>
                        <a:tabLst/>
                        <a:defRPr/>
                      </a:pPr>
                      <a:r>
                        <a:rPr lang="en-US" sz="800" b="0" kern="1200" baseline="0" dirty="0">
                          <a:solidFill>
                            <a:schemeClr val="dk1"/>
                          </a:solidFill>
                          <a:latin typeface="+mn-lt"/>
                          <a:ea typeface="+mn-ea"/>
                          <a:cs typeface="+mn-cs"/>
                        </a:rPr>
                        <a:t>1. &lt;Risk #1&gt;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base" latinLnBrk="0" hangingPunct="1">
                        <a:lnSpc>
                          <a:spcPct val="100000"/>
                        </a:lnSpc>
                        <a:spcBef>
                          <a:spcPts val="0"/>
                        </a:spcBef>
                        <a:spcAft>
                          <a:spcPts val="0"/>
                        </a:spcAft>
                        <a:buClr>
                          <a:srgbClr val="3E5FC2"/>
                        </a:buClr>
                        <a:buSzPct val="80000"/>
                        <a:buFontTx/>
                        <a:buChar char="-"/>
                      </a:pPr>
                      <a:r>
                        <a:rPr lang="en-GB" sz="800" b="0" kern="1200" dirty="0">
                          <a:solidFill>
                            <a:schemeClr val="dk1"/>
                          </a:solidFill>
                          <a:latin typeface="+mn-lt"/>
                          <a:ea typeface="+mn-ea"/>
                          <a:cs typeface="+mn-cs"/>
                        </a:rPr>
                        <a:t> &lt;Describe the mitigation/response to address risk #1&gt;.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42089">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3E5FC2"/>
                        </a:buClr>
                        <a:buSzPct val="80000"/>
                        <a:buFont typeface="+mj-lt"/>
                        <a:buNone/>
                        <a:tabLst/>
                        <a:defRPr/>
                      </a:pPr>
                      <a:r>
                        <a:rPr lang="en-US" sz="800" b="0" kern="1200" baseline="0" dirty="0">
                          <a:solidFill>
                            <a:schemeClr val="dk1"/>
                          </a:solidFill>
                          <a:latin typeface="+mn-lt"/>
                          <a:ea typeface="+mn-ea"/>
                          <a:cs typeface="+mn-cs"/>
                        </a:rPr>
                        <a:t>2. &lt;Risk #2&gt;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base" latinLnBrk="0" hangingPunct="1">
                        <a:lnSpc>
                          <a:spcPct val="100000"/>
                        </a:lnSpc>
                        <a:spcBef>
                          <a:spcPts val="0"/>
                        </a:spcBef>
                        <a:spcAft>
                          <a:spcPts val="0"/>
                        </a:spcAft>
                        <a:buClr>
                          <a:srgbClr val="3E5FC2"/>
                        </a:buClr>
                        <a:buSzPct val="80000"/>
                        <a:buFontTx/>
                        <a:buChar char="-"/>
                      </a:pPr>
                      <a:r>
                        <a:rPr lang="en-GB" sz="800" b="0" kern="1200" dirty="0">
                          <a:solidFill>
                            <a:schemeClr val="dk1"/>
                          </a:solidFill>
                          <a:latin typeface="+mn-lt"/>
                          <a:ea typeface="+mn-ea"/>
                          <a:cs typeface="+mn-cs"/>
                        </a:rPr>
                        <a:t> &lt;Describe the mitigation/response to address risk #1&gt;.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04999">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3E5FC2"/>
                        </a:buClr>
                        <a:buSzPct val="80000"/>
                        <a:buFont typeface="+mj-lt"/>
                        <a:buNone/>
                        <a:tabLst/>
                        <a:defRPr/>
                      </a:pPr>
                      <a:r>
                        <a:rPr lang="en-US" sz="800" b="0" kern="1200" baseline="0" dirty="0">
                          <a:solidFill>
                            <a:schemeClr val="dk1"/>
                          </a:solidFill>
                          <a:latin typeface="+mn-lt"/>
                          <a:ea typeface="+mn-ea"/>
                          <a:cs typeface="+mn-cs"/>
                        </a:rPr>
                        <a:t>3. &lt;Risk #3&gt;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base" latinLnBrk="0" hangingPunct="1">
                        <a:lnSpc>
                          <a:spcPct val="100000"/>
                        </a:lnSpc>
                        <a:spcBef>
                          <a:spcPts val="0"/>
                        </a:spcBef>
                        <a:spcAft>
                          <a:spcPts val="0"/>
                        </a:spcAft>
                        <a:buClr>
                          <a:srgbClr val="3E5FC2"/>
                        </a:buClr>
                        <a:buSzPct val="80000"/>
                        <a:buFontTx/>
                        <a:buChar char="-"/>
                      </a:pPr>
                      <a:r>
                        <a:rPr lang="en-GB" sz="800" b="0" kern="1200" dirty="0">
                          <a:solidFill>
                            <a:schemeClr val="dk1"/>
                          </a:solidFill>
                          <a:latin typeface="+mn-lt"/>
                          <a:ea typeface="+mn-ea"/>
                          <a:cs typeface="+mn-cs"/>
                        </a:rPr>
                        <a:t> &lt;Describe the mitigation/response to address risk #1&gt;.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72691">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3E5FC2"/>
                        </a:buClr>
                        <a:buSzPct val="80000"/>
                        <a:buFont typeface="+mj-lt"/>
                        <a:buNone/>
                        <a:tabLst/>
                        <a:defRPr/>
                      </a:pPr>
                      <a:r>
                        <a:rPr lang="en-US" sz="800" b="0" kern="1200" baseline="0" dirty="0">
                          <a:solidFill>
                            <a:schemeClr val="dk1"/>
                          </a:solidFill>
                          <a:latin typeface="+mn-lt"/>
                          <a:ea typeface="+mn-ea"/>
                          <a:cs typeface="+mn-cs"/>
                        </a:rPr>
                        <a: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base" latinLnBrk="0" hangingPunct="1">
                        <a:lnSpc>
                          <a:spcPct val="100000"/>
                        </a:lnSpc>
                        <a:spcBef>
                          <a:spcPts val="0"/>
                        </a:spcBef>
                        <a:spcAft>
                          <a:spcPts val="0"/>
                        </a:spcAft>
                        <a:buClr>
                          <a:srgbClr val="3E5FC2"/>
                        </a:buClr>
                        <a:buSzPct val="80000"/>
                        <a:buFontTx/>
                        <a:buNone/>
                      </a:pPr>
                      <a:r>
                        <a:rPr lang="en-GB" sz="800" b="0" kern="1200" dirty="0">
                          <a:solidFill>
                            <a:schemeClr val="dk1"/>
                          </a:solidFill>
                          <a:latin typeface="+mn-lt"/>
                          <a:ea typeface="+mn-ea"/>
                          <a:cs typeface="+mn-cs"/>
                        </a:rPr>
                        <a:t>- …</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72691">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3E5FC2"/>
                        </a:buClr>
                        <a:buSzPct val="80000"/>
                        <a:buFont typeface="+mj-lt"/>
                        <a:buNone/>
                        <a:tabLst/>
                        <a:defRPr/>
                      </a:pPr>
                      <a:r>
                        <a:rPr lang="en-US" sz="800" b="0" kern="1200" baseline="0" dirty="0">
                          <a:solidFill>
                            <a:schemeClr val="dk1"/>
                          </a:solidFill>
                          <a:latin typeface="+mn-lt"/>
                          <a:ea typeface="+mn-ea"/>
                          <a:cs typeface="+mn-cs"/>
                        </a:rPr>
                        <a:t>X. &lt;Risk #x&gt;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base" latinLnBrk="0" hangingPunct="1">
                        <a:lnSpc>
                          <a:spcPct val="100000"/>
                        </a:lnSpc>
                        <a:spcBef>
                          <a:spcPts val="0"/>
                        </a:spcBef>
                        <a:spcAft>
                          <a:spcPts val="0"/>
                        </a:spcAft>
                        <a:buClr>
                          <a:srgbClr val="3E5FC2"/>
                        </a:buClr>
                        <a:buSzPct val="80000"/>
                        <a:buFontTx/>
                        <a:buChar char="-"/>
                      </a:pPr>
                      <a:r>
                        <a:rPr lang="en-GB" sz="800" b="0" kern="1200" dirty="0">
                          <a:solidFill>
                            <a:schemeClr val="dk1"/>
                          </a:solidFill>
                          <a:latin typeface="+mn-lt"/>
                          <a:ea typeface="+mn-ea"/>
                          <a:cs typeface="+mn-cs"/>
                        </a:rPr>
                        <a:t> &lt;Describe the mitigation/response to address risk #x&gt;.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6497581"/>
                  </a:ext>
                </a:extLst>
              </a:tr>
            </a:tbl>
          </a:graphicData>
        </a:graphic>
      </p:graphicFrame>
      <p:sp>
        <p:nvSpPr>
          <p:cNvPr id="48" name="Rectangle 45">
            <a:extLst>
              <a:ext uri="{FF2B5EF4-FFF2-40B4-BE49-F238E27FC236}">
                <a16:creationId xmlns:a16="http://schemas.microsoft.com/office/drawing/2014/main" id="{9565FC42-B11C-4108-822B-E3623FED8C4E}"/>
              </a:ext>
            </a:extLst>
          </p:cNvPr>
          <p:cNvSpPr>
            <a:spLocks noChangeArrowheads="1"/>
          </p:cNvSpPr>
          <p:nvPr>
            <p:custDataLst>
              <p:tags r:id="rId2"/>
            </p:custDataLst>
          </p:nvPr>
        </p:nvSpPr>
        <p:spPr bwMode="auto">
          <a:xfrm>
            <a:off x="3475292" y="4371950"/>
            <a:ext cx="960437" cy="268288"/>
          </a:xfrm>
          <a:prstGeom prst="rect">
            <a:avLst/>
          </a:prstGeom>
          <a:noFill/>
          <a:ln w="9525">
            <a:noFill/>
            <a:miter lim="800000"/>
            <a:headEnd/>
            <a:tailEnd/>
          </a:ln>
        </p:spPr>
        <p:txBody>
          <a:bodyPr wrap="none" lIns="86237" tIns="43120" rIns="86237" bIns="43120">
            <a:spAutoFit/>
          </a:bodyPr>
          <a:lstStyle/>
          <a:p>
            <a:pPr marL="0" marR="0" lvl="0" indent="0" algn="l" defTabSz="712788" rtl="0" eaLnBrk="0"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Probability</a:t>
            </a:r>
          </a:p>
        </p:txBody>
      </p:sp>
      <p:sp>
        <p:nvSpPr>
          <p:cNvPr id="49" name="Rectangle 46">
            <a:extLst>
              <a:ext uri="{FF2B5EF4-FFF2-40B4-BE49-F238E27FC236}">
                <a16:creationId xmlns:a16="http://schemas.microsoft.com/office/drawing/2014/main" id="{2B66F30A-B645-496D-8694-1179ECCB1BC1}"/>
              </a:ext>
            </a:extLst>
          </p:cNvPr>
          <p:cNvSpPr>
            <a:spLocks noChangeArrowheads="1"/>
          </p:cNvSpPr>
          <p:nvPr>
            <p:custDataLst>
              <p:tags r:id="rId3"/>
            </p:custDataLst>
          </p:nvPr>
        </p:nvSpPr>
        <p:spPr bwMode="auto">
          <a:xfrm>
            <a:off x="2137792" y="1129754"/>
            <a:ext cx="2297113" cy="2179638"/>
          </a:xfrm>
          <a:prstGeom prst="rect">
            <a:avLst/>
          </a:prstGeom>
          <a:gradFill rotWithShape="1">
            <a:gsLst>
              <a:gs pos="0">
                <a:srgbClr val="94C6F0">
                  <a:gamma/>
                  <a:tint val="0"/>
                  <a:invGamma/>
                </a:srgbClr>
              </a:gs>
              <a:gs pos="100000">
                <a:srgbClr val="94C6F0"/>
              </a:gs>
            </a:gsLst>
            <a:lin ang="18900000" scaled="1"/>
          </a:gradFill>
          <a:ln w="12700" algn="ctr">
            <a:noFill/>
            <a:miter lim="800000"/>
            <a:headEnd/>
            <a:tailEnd/>
          </a:ln>
          <a:effec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50" name="Line 47">
            <a:extLst>
              <a:ext uri="{FF2B5EF4-FFF2-40B4-BE49-F238E27FC236}">
                <a16:creationId xmlns:a16="http://schemas.microsoft.com/office/drawing/2014/main" id="{FD9D57F5-6DFA-4001-9CAB-1794C53FCF06}"/>
              </a:ext>
            </a:extLst>
          </p:cNvPr>
          <p:cNvSpPr>
            <a:spLocks noChangeShapeType="1"/>
          </p:cNvSpPr>
          <p:nvPr>
            <p:custDataLst>
              <p:tags r:id="rId4"/>
            </p:custDataLst>
          </p:nvPr>
        </p:nvSpPr>
        <p:spPr bwMode="auto">
          <a:xfrm flipV="1">
            <a:off x="996380" y="1117054"/>
            <a:ext cx="0" cy="3017520"/>
          </a:xfrm>
          <a:prstGeom prst="line">
            <a:avLst/>
          </a:prstGeom>
          <a:noFill/>
          <a:ln w="9525">
            <a:solidFill>
              <a:srgbClr val="000099"/>
            </a:solidFill>
            <a:round/>
            <a:headEnd type="none" w="sm" len="sm"/>
            <a:tailEnd type="stealth"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51" name="Rectangle 48">
            <a:extLst>
              <a:ext uri="{FF2B5EF4-FFF2-40B4-BE49-F238E27FC236}">
                <a16:creationId xmlns:a16="http://schemas.microsoft.com/office/drawing/2014/main" id="{D66E44B4-D1A1-4E59-BCD6-C6BD7B11E7C4}"/>
              </a:ext>
            </a:extLst>
          </p:cNvPr>
          <p:cNvSpPr>
            <a:spLocks noChangeArrowheads="1"/>
          </p:cNvSpPr>
          <p:nvPr>
            <p:custDataLst>
              <p:tags r:id="rId5"/>
            </p:custDataLst>
          </p:nvPr>
        </p:nvSpPr>
        <p:spPr bwMode="auto">
          <a:xfrm>
            <a:off x="562992" y="896392"/>
            <a:ext cx="661988" cy="268287"/>
          </a:xfrm>
          <a:prstGeom prst="rect">
            <a:avLst/>
          </a:prstGeom>
          <a:noFill/>
          <a:ln w="9525">
            <a:noFill/>
            <a:miter lim="800000"/>
            <a:headEnd/>
            <a:tailEnd/>
          </a:ln>
        </p:spPr>
        <p:txBody>
          <a:bodyPr wrap="none" lIns="86237" tIns="43120" rIns="86237" bIns="43120">
            <a:spAutoFit/>
          </a:bodyPr>
          <a:lstStyle/>
          <a:p>
            <a:pPr marL="0" marR="0" lvl="0" indent="0" algn="l" defTabSz="712788" rtl="0" eaLnBrk="0"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Impact</a:t>
            </a:r>
          </a:p>
        </p:txBody>
      </p:sp>
      <p:sp>
        <p:nvSpPr>
          <p:cNvPr id="52" name="Rectangle 49">
            <a:extLst>
              <a:ext uri="{FF2B5EF4-FFF2-40B4-BE49-F238E27FC236}">
                <a16:creationId xmlns:a16="http://schemas.microsoft.com/office/drawing/2014/main" id="{A0991C21-5B0F-4B18-B0FB-F05B82823F90}"/>
              </a:ext>
            </a:extLst>
          </p:cNvPr>
          <p:cNvSpPr>
            <a:spLocks noChangeArrowheads="1"/>
          </p:cNvSpPr>
          <p:nvPr>
            <p:custDataLst>
              <p:tags r:id="rId6"/>
            </p:custDataLst>
          </p:nvPr>
        </p:nvSpPr>
        <p:spPr bwMode="auto">
          <a:xfrm>
            <a:off x="1207517" y="4171649"/>
            <a:ext cx="815975" cy="204788"/>
          </a:xfrm>
          <a:prstGeom prst="rect">
            <a:avLst/>
          </a:prstGeom>
          <a:noFill/>
          <a:ln w="9525">
            <a:noFill/>
            <a:miter lim="800000"/>
            <a:headEnd/>
            <a:tailEnd/>
          </a:ln>
        </p:spPr>
        <p:txBody>
          <a:bodyPr lIns="43120" tIns="43120" rIns="43120" bIns="43120">
            <a:spAutoFit/>
          </a:bodyPr>
          <a:lstStyle/>
          <a:p>
            <a:pPr marL="0" marR="0" lvl="0" indent="0" algn="ct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Low</a:t>
            </a:r>
          </a:p>
        </p:txBody>
      </p:sp>
      <p:sp>
        <p:nvSpPr>
          <p:cNvPr id="53" name="Rectangle 50">
            <a:extLst>
              <a:ext uri="{FF2B5EF4-FFF2-40B4-BE49-F238E27FC236}">
                <a16:creationId xmlns:a16="http://schemas.microsoft.com/office/drawing/2014/main" id="{952E0EE4-71F3-43CF-BC4B-FE7921A04379}"/>
              </a:ext>
            </a:extLst>
          </p:cNvPr>
          <p:cNvSpPr>
            <a:spLocks noChangeArrowheads="1"/>
          </p:cNvSpPr>
          <p:nvPr>
            <p:custDataLst>
              <p:tags r:id="rId7"/>
            </p:custDataLst>
          </p:nvPr>
        </p:nvSpPr>
        <p:spPr bwMode="auto">
          <a:xfrm>
            <a:off x="2217167" y="4171649"/>
            <a:ext cx="974725" cy="204788"/>
          </a:xfrm>
          <a:prstGeom prst="rect">
            <a:avLst/>
          </a:prstGeom>
          <a:noFill/>
          <a:ln w="9525">
            <a:noFill/>
            <a:miter lim="800000"/>
            <a:headEnd/>
            <a:tailEnd/>
          </a:ln>
        </p:spPr>
        <p:txBody>
          <a:bodyPr lIns="43120" tIns="43120" rIns="43120" bIns="43120">
            <a:spAutoFit/>
          </a:bodyPr>
          <a:lstStyle/>
          <a:p>
            <a:pPr marL="0" marR="0" lvl="0" indent="0" algn="ct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Medium</a:t>
            </a:r>
          </a:p>
        </p:txBody>
      </p:sp>
      <p:sp>
        <p:nvSpPr>
          <p:cNvPr id="54" name="Rectangle 51">
            <a:extLst>
              <a:ext uri="{FF2B5EF4-FFF2-40B4-BE49-F238E27FC236}">
                <a16:creationId xmlns:a16="http://schemas.microsoft.com/office/drawing/2014/main" id="{3335AFE7-EE15-429F-A385-72E2CEF0C7C4}"/>
              </a:ext>
            </a:extLst>
          </p:cNvPr>
          <p:cNvSpPr>
            <a:spLocks noChangeArrowheads="1"/>
          </p:cNvSpPr>
          <p:nvPr>
            <p:custDataLst>
              <p:tags r:id="rId8"/>
            </p:custDataLst>
          </p:nvPr>
        </p:nvSpPr>
        <p:spPr bwMode="auto">
          <a:xfrm>
            <a:off x="3445892" y="4171649"/>
            <a:ext cx="976313" cy="204788"/>
          </a:xfrm>
          <a:prstGeom prst="rect">
            <a:avLst/>
          </a:prstGeom>
          <a:noFill/>
          <a:ln w="9525">
            <a:noFill/>
            <a:miter lim="800000"/>
            <a:headEnd/>
            <a:tailEnd/>
          </a:ln>
        </p:spPr>
        <p:txBody>
          <a:bodyPr lIns="43120" tIns="43120" rIns="43120" bIns="43120">
            <a:spAutoFit/>
          </a:bodyPr>
          <a:lstStyle/>
          <a:p>
            <a:pPr marL="0" marR="0" lvl="0" indent="0" algn="ct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High</a:t>
            </a:r>
          </a:p>
        </p:txBody>
      </p:sp>
      <p:sp>
        <p:nvSpPr>
          <p:cNvPr id="56" name="Rectangle 52">
            <a:extLst>
              <a:ext uri="{FF2B5EF4-FFF2-40B4-BE49-F238E27FC236}">
                <a16:creationId xmlns:a16="http://schemas.microsoft.com/office/drawing/2014/main" id="{0AE028A4-80A5-4F8A-AFDA-31C8BA0B69C1}"/>
              </a:ext>
            </a:extLst>
          </p:cNvPr>
          <p:cNvSpPr>
            <a:spLocks noChangeArrowheads="1"/>
          </p:cNvSpPr>
          <p:nvPr>
            <p:custDataLst>
              <p:tags r:id="rId9"/>
            </p:custDataLst>
          </p:nvPr>
        </p:nvSpPr>
        <p:spPr bwMode="auto">
          <a:xfrm>
            <a:off x="504255" y="3745954"/>
            <a:ext cx="449262" cy="206375"/>
          </a:xfrm>
          <a:prstGeom prst="rect">
            <a:avLst/>
          </a:prstGeom>
          <a:noFill/>
          <a:ln w="9525">
            <a:noFill/>
            <a:miter lim="800000"/>
            <a:headEnd/>
            <a:tailEnd/>
          </a:ln>
        </p:spPr>
        <p:txBody>
          <a:bodyPr lIns="43120" tIns="43120" rIns="43120" bIns="43120">
            <a:spAutoFit/>
          </a:bodyPr>
          <a:lstStyle/>
          <a:p>
            <a:pPr marL="0" marR="0" lvl="0" indent="0" algn="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Low</a:t>
            </a:r>
          </a:p>
        </p:txBody>
      </p:sp>
      <p:sp>
        <p:nvSpPr>
          <p:cNvPr id="57" name="Rectangle 53">
            <a:extLst>
              <a:ext uri="{FF2B5EF4-FFF2-40B4-BE49-F238E27FC236}">
                <a16:creationId xmlns:a16="http://schemas.microsoft.com/office/drawing/2014/main" id="{34D5C5F0-3FCA-4E9E-9BDA-DC842A8E56F6}"/>
              </a:ext>
            </a:extLst>
          </p:cNvPr>
          <p:cNvSpPr>
            <a:spLocks noChangeArrowheads="1"/>
          </p:cNvSpPr>
          <p:nvPr>
            <p:custDataLst>
              <p:tags r:id="rId10"/>
            </p:custDataLst>
          </p:nvPr>
        </p:nvSpPr>
        <p:spPr bwMode="auto">
          <a:xfrm>
            <a:off x="259780" y="2679391"/>
            <a:ext cx="693737" cy="204788"/>
          </a:xfrm>
          <a:prstGeom prst="rect">
            <a:avLst/>
          </a:prstGeom>
          <a:noFill/>
          <a:ln w="9525">
            <a:noFill/>
            <a:miter lim="800000"/>
            <a:headEnd/>
            <a:tailEnd/>
          </a:ln>
        </p:spPr>
        <p:txBody>
          <a:bodyPr lIns="43120" tIns="43120" rIns="43120" bIns="43120">
            <a:spAutoFit/>
          </a:bodyPr>
          <a:lstStyle/>
          <a:p>
            <a:pPr marL="0" marR="0" lvl="0" indent="0" algn="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Medium</a:t>
            </a:r>
          </a:p>
        </p:txBody>
      </p:sp>
      <p:sp>
        <p:nvSpPr>
          <p:cNvPr id="62" name="Rectangle 54">
            <a:extLst>
              <a:ext uri="{FF2B5EF4-FFF2-40B4-BE49-F238E27FC236}">
                <a16:creationId xmlns:a16="http://schemas.microsoft.com/office/drawing/2014/main" id="{E9B542F1-615C-44B2-9C83-79033A73B183}"/>
              </a:ext>
            </a:extLst>
          </p:cNvPr>
          <p:cNvSpPr>
            <a:spLocks noChangeArrowheads="1"/>
          </p:cNvSpPr>
          <p:nvPr>
            <p:custDataLst>
              <p:tags r:id="rId11"/>
            </p:custDataLst>
          </p:nvPr>
        </p:nvSpPr>
        <p:spPr bwMode="auto">
          <a:xfrm>
            <a:off x="504255" y="1647279"/>
            <a:ext cx="449262" cy="204788"/>
          </a:xfrm>
          <a:prstGeom prst="rect">
            <a:avLst/>
          </a:prstGeom>
          <a:noFill/>
          <a:ln w="9525">
            <a:noFill/>
            <a:miter lim="800000"/>
            <a:headEnd/>
            <a:tailEnd/>
          </a:ln>
        </p:spPr>
        <p:txBody>
          <a:bodyPr lIns="43120" tIns="43120" rIns="43120" bIns="43120">
            <a:spAutoFit/>
          </a:bodyPr>
          <a:lstStyle/>
          <a:p>
            <a:pPr marL="0" marR="0" lvl="0" indent="0" algn="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High</a:t>
            </a:r>
          </a:p>
        </p:txBody>
      </p:sp>
      <p:sp>
        <p:nvSpPr>
          <p:cNvPr id="63" name="Line 55">
            <a:extLst>
              <a:ext uri="{FF2B5EF4-FFF2-40B4-BE49-F238E27FC236}">
                <a16:creationId xmlns:a16="http://schemas.microsoft.com/office/drawing/2014/main" id="{F82F99C0-65EB-4FEF-B787-83E705966D6B}"/>
              </a:ext>
            </a:extLst>
          </p:cNvPr>
          <p:cNvSpPr>
            <a:spLocks noChangeShapeType="1"/>
          </p:cNvSpPr>
          <p:nvPr>
            <p:custDataLst>
              <p:tags r:id="rId12"/>
            </p:custDataLst>
          </p:nvPr>
        </p:nvSpPr>
        <p:spPr bwMode="auto">
          <a:xfrm rot="5400000" flipV="1">
            <a:off x="2748186" y="2378090"/>
            <a:ext cx="0" cy="3503612"/>
          </a:xfrm>
          <a:prstGeom prst="line">
            <a:avLst/>
          </a:prstGeom>
          <a:noFill/>
          <a:ln w="9525">
            <a:solidFill>
              <a:srgbClr val="000099"/>
            </a:solidFill>
            <a:round/>
            <a:headEnd type="none" w="sm" len="sm"/>
            <a:tailEnd type="stealth"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64" name="Line 56">
            <a:extLst>
              <a:ext uri="{FF2B5EF4-FFF2-40B4-BE49-F238E27FC236}">
                <a16:creationId xmlns:a16="http://schemas.microsoft.com/office/drawing/2014/main" id="{96E0FE6F-4993-49CA-AE7F-9B3DC08424A0}"/>
              </a:ext>
            </a:extLst>
          </p:cNvPr>
          <p:cNvSpPr>
            <a:spLocks noChangeShapeType="1"/>
          </p:cNvSpPr>
          <p:nvPr>
            <p:custDataLst>
              <p:tags r:id="rId13"/>
            </p:custDataLst>
          </p:nvPr>
        </p:nvSpPr>
        <p:spPr bwMode="auto">
          <a:xfrm>
            <a:off x="3285555" y="1117054"/>
            <a:ext cx="0" cy="3017520"/>
          </a:xfrm>
          <a:prstGeom prst="line">
            <a:avLst/>
          </a:prstGeom>
          <a:noFill/>
          <a:ln w="9525">
            <a:solidFill>
              <a:srgbClr val="000099"/>
            </a:solidFill>
            <a:prstDash val="dash"/>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65" name="Line 57">
            <a:extLst>
              <a:ext uri="{FF2B5EF4-FFF2-40B4-BE49-F238E27FC236}">
                <a16:creationId xmlns:a16="http://schemas.microsoft.com/office/drawing/2014/main" id="{A798B8F9-50B8-4820-9247-806AD2EA4DDC}"/>
              </a:ext>
            </a:extLst>
          </p:cNvPr>
          <p:cNvSpPr>
            <a:spLocks noChangeShapeType="1"/>
          </p:cNvSpPr>
          <p:nvPr>
            <p:custDataLst>
              <p:tags r:id="rId14"/>
            </p:custDataLst>
          </p:nvPr>
        </p:nvSpPr>
        <p:spPr bwMode="auto">
          <a:xfrm>
            <a:off x="2139380" y="1117054"/>
            <a:ext cx="0" cy="3017520"/>
          </a:xfrm>
          <a:prstGeom prst="line">
            <a:avLst/>
          </a:prstGeom>
          <a:noFill/>
          <a:ln w="9525">
            <a:solidFill>
              <a:srgbClr val="000099"/>
            </a:solidFill>
            <a:prstDash val="dash"/>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66" name="Line 58">
            <a:extLst>
              <a:ext uri="{FF2B5EF4-FFF2-40B4-BE49-F238E27FC236}">
                <a16:creationId xmlns:a16="http://schemas.microsoft.com/office/drawing/2014/main" id="{9AB9B159-6B03-4FC4-BDF4-3D35B3A8ACF3}"/>
              </a:ext>
            </a:extLst>
          </p:cNvPr>
          <p:cNvSpPr>
            <a:spLocks noChangeShapeType="1"/>
          </p:cNvSpPr>
          <p:nvPr>
            <p:custDataLst>
              <p:tags r:id="rId15"/>
            </p:custDataLst>
          </p:nvPr>
        </p:nvSpPr>
        <p:spPr bwMode="auto">
          <a:xfrm rot="5400000">
            <a:off x="2717230" y="1583779"/>
            <a:ext cx="0" cy="3435350"/>
          </a:xfrm>
          <a:prstGeom prst="line">
            <a:avLst/>
          </a:prstGeom>
          <a:noFill/>
          <a:ln w="9525">
            <a:solidFill>
              <a:srgbClr val="000099"/>
            </a:solidFill>
            <a:prstDash val="dash"/>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67" name="Line 59">
            <a:extLst>
              <a:ext uri="{FF2B5EF4-FFF2-40B4-BE49-F238E27FC236}">
                <a16:creationId xmlns:a16="http://schemas.microsoft.com/office/drawing/2014/main" id="{E1BB6154-59F7-4D2C-BCE1-38F1656027B7}"/>
              </a:ext>
            </a:extLst>
          </p:cNvPr>
          <p:cNvSpPr>
            <a:spLocks noChangeShapeType="1"/>
          </p:cNvSpPr>
          <p:nvPr>
            <p:custDataLst>
              <p:tags r:id="rId16"/>
            </p:custDataLst>
          </p:nvPr>
        </p:nvSpPr>
        <p:spPr bwMode="auto">
          <a:xfrm rot="5400000">
            <a:off x="2717230" y="515392"/>
            <a:ext cx="0" cy="3435350"/>
          </a:xfrm>
          <a:prstGeom prst="line">
            <a:avLst/>
          </a:prstGeom>
          <a:noFill/>
          <a:ln w="9525">
            <a:solidFill>
              <a:srgbClr val="000099"/>
            </a:solidFill>
            <a:prstDash val="dash"/>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68" name="Text Box 61">
            <a:extLst>
              <a:ext uri="{FF2B5EF4-FFF2-40B4-BE49-F238E27FC236}">
                <a16:creationId xmlns:a16="http://schemas.microsoft.com/office/drawing/2014/main" id="{6F280715-3CF1-4C64-B308-29C0E160BB14}"/>
              </a:ext>
            </a:extLst>
          </p:cNvPr>
          <p:cNvSpPr txBox="1">
            <a:spLocks noChangeArrowheads="1"/>
          </p:cNvSpPr>
          <p:nvPr/>
        </p:nvSpPr>
        <p:spPr bwMode="auto">
          <a:xfrm>
            <a:off x="1990155" y="918865"/>
            <a:ext cx="1919287" cy="212725"/>
          </a:xfrm>
          <a:prstGeom prst="rect">
            <a:avLst/>
          </a:prstGeom>
          <a:noFill/>
          <a:ln w="12700" algn="ctr">
            <a:noFill/>
            <a:miter lim="800000"/>
            <a:headEnd/>
            <a:tailEnd/>
          </a:ln>
        </p:spPr>
        <p:txBody>
          <a:bodyPr lIns="0" tIns="0" rIns="0" bIns="0">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sz="1400" b="1" i="1"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Risk assessment</a:t>
            </a:r>
          </a:p>
        </p:txBody>
      </p:sp>
      <p:sp>
        <p:nvSpPr>
          <p:cNvPr id="69" name="Oval 68">
            <a:extLst>
              <a:ext uri="{FF2B5EF4-FFF2-40B4-BE49-F238E27FC236}">
                <a16:creationId xmlns:a16="http://schemas.microsoft.com/office/drawing/2014/main" id="{71800C0B-03FE-42E3-9350-1E34F97EF8FD}"/>
              </a:ext>
            </a:extLst>
          </p:cNvPr>
          <p:cNvSpPr/>
          <p:nvPr/>
        </p:nvSpPr>
        <p:spPr>
          <a:xfrm>
            <a:off x="1320202" y="3499675"/>
            <a:ext cx="432000" cy="432000"/>
          </a:xfrm>
          <a:prstGeom prst="ellipse">
            <a:avLst/>
          </a:prstGeom>
          <a:solidFill>
            <a:srgbClr val="3E5FC2"/>
          </a:solidFill>
          <a:ln w="25400" cap="flat" cmpd="sng" algn="ctr">
            <a:solidFill>
              <a:srgbClr val="3E5FC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ea typeface="MS PGothic" panose="020B0600070205080204" pitchFamily="34" charset="-128"/>
                <a:cs typeface="+mn-cs"/>
              </a:rPr>
              <a:t>1</a:t>
            </a:r>
          </a:p>
        </p:txBody>
      </p:sp>
      <p:sp>
        <p:nvSpPr>
          <p:cNvPr id="70" name="Oval 69">
            <a:extLst>
              <a:ext uri="{FF2B5EF4-FFF2-40B4-BE49-F238E27FC236}">
                <a16:creationId xmlns:a16="http://schemas.microsoft.com/office/drawing/2014/main" id="{2DFBE951-A501-4D7F-9438-BD18D980DC94}"/>
              </a:ext>
            </a:extLst>
          </p:cNvPr>
          <p:cNvSpPr/>
          <p:nvPr/>
        </p:nvSpPr>
        <p:spPr>
          <a:xfrm>
            <a:off x="3609375" y="3502773"/>
            <a:ext cx="432000" cy="432000"/>
          </a:xfrm>
          <a:prstGeom prst="ellipse">
            <a:avLst/>
          </a:prstGeom>
          <a:solidFill>
            <a:srgbClr val="3E5FC2"/>
          </a:solidFill>
          <a:ln w="25400" cap="flat" cmpd="sng" algn="ctr">
            <a:solidFill>
              <a:srgbClr val="3E5FC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ea typeface="MS PGothic" panose="020B0600070205080204" pitchFamily="34" charset="-128"/>
                <a:cs typeface="+mn-cs"/>
              </a:rPr>
              <a:t>3</a:t>
            </a:r>
          </a:p>
        </p:txBody>
      </p:sp>
      <p:sp>
        <p:nvSpPr>
          <p:cNvPr id="71" name="Oval 70">
            <a:extLst>
              <a:ext uri="{FF2B5EF4-FFF2-40B4-BE49-F238E27FC236}">
                <a16:creationId xmlns:a16="http://schemas.microsoft.com/office/drawing/2014/main" id="{0082A168-E741-40D1-A46F-83691B033FB2}"/>
              </a:ext>
            </a:extLst>
          </p:cNvPr>
          <p:cNvSpPr/>
          <p:nvPr/>
        </p:nvSpPr>
        <p:spPr>
          <a:xfrm>
            <a:off x="2463201" y="3499675"/>
            <a:ext cx="432000" cy="432000"/>
          </a:xfrm>
          <a:prstGeom prst="ellipse">
            <a:avLst/>
          </a:prstGeom>
          <a:solidFill>
            <a:srgbClr val="3E5FC2"/>
          </a:solidFill>
          <a:ln w="25400" cap="flat" cmpd="sng" algn="ctr">
            <a:solidFill>
              <a:srgbClr val="3E5FC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ea typeface="MS PGothic" panose="020B0600070205080204" pitchFamily="34" charset="-128"/>
                <a:cs typeface="+mn-cs"/>
              </a:rPr>
              <a:t>2</a:t>
            </a:r>
          </a:p>
        </p:txBody>
      </p:sp>
      <p:sp>
        <p:nvSpPr>
          <p:cNvPr id="72" name="Oval 71">
            <a:extLst>
              <a:ext uri="{FF2B5EF4-FFF2-40B4-BE49-F238E27FC236}">
                <a16:creationId xmlns:a16="http://schemas.microsoft.com/office/drawing/2014/main" id="{2A54054A-6C74-404A-96B8-EE0279030B8F}"/>
              </a:ext>
            </a:extLst>
          </p:cNvPr>
          <p:cNvSpPr/>
          <p:nvPr/>
        </p:nvSpPr>
        <p:spPr>
          <a:xfrm>
            <a:off x="1320202" y="2668179"/>
            <a:ext cx="432000" cy="432000"/>
          </a:xfrm>
          <a:prstGeom prst="ellipse">
            <a:avLst/>
          </a:prstGeom>
          <a:solidFill>
            <a:srgbClr val="3E5FC2"/>
          </a:solidFill>
          <a:ln w="25400" cap="flat" cmpd="sng" algn="ctr">
            <a:solidFill>
              <a:srgbClr val="3E5FC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ea typeface="MS PGothic" panose="020B0600070205080204" pitchFamily="34" charset="-128"/>
                <a:cs typeface="+mn-cs"/>
              </a:rPr>
              <a:t>X</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_iRg6JBm_kmSIwWdpLQcn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goV7Z9.ECPagA2S8Q2u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31FXfITBEmQnjMxDY6g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EwgBaF3wU.olDhgPAM6_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8C1g1D1AfEirgybnEUrL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epaQi1E_ke6j6EXLUkD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9C1_Mzt10a9Y5dlO2kC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LB2zQ1zAEC4swSerdqh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TZFtEGikSv095Fn9wt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DOGJWWY9kmNguvdoNkYB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BBZiHDIz0GZ6ryUDyPO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9KpFotq6q0igJ4omtvdL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NDmXS9DMUyvgtpGZR7B_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mAkSoPKlUuGJp4SKjkh4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3Xu7DwBpUGR1967N95dP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yKznQ6go0ecjacGV9TZHw"/>
</p:tagLst>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MXXXX - Operational Excellence Project Charter Template.pptx" id="{8A85D790-2AD4-4521-AF9A-38AA7A3B3FEA}" vid="{96F7D05C-B46A-4508-9EA0-5090FC2AE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98EC8FE2872B46BB786E784A273887" ma:contentTypeVersion="2" ma:contentTypeDescription="Create a new document." ma:contentTypeScope="" ma:versionID="2596dedcfa37f226015e88a5629828e2">
  <xsd:schema xmlns:xsd="http://www.w3.org/2001/XMLSchema" xmlns:xs="http://www.w3.org/2001/XMLSchema" xmlns:p="http://schemas.microsoft.com/office/2006/metadata/properties" xmlns:ns2="68c796ca-7a35-4fba-87de-2cdb7e1bcb04" targetNamespace="http://schemas.microsoft.com/office/2006/metadata/properties" ma:root="true" ma:fieldsID="70a8526dbd8361523b15fdbcedf17fb3" ns2:_="">
    <xsd:import namespace="68c796ca-7a35-4fba-87de-2cdb7e1bc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796ca-7a35-4fba-87de-2cdb7e1bc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5B3B59-E33B-4594-8F97-CBD7F3E7031A}">
  <ds:schemaRefs>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68c796ca-7a35-4fba-87de-2cdb7e1bcb04"/>
    <ds:schemaRef ds:uri="http://www.w3.org/XML/1998/namespace"/>
    <ds:schemaRef ds:uri="http://purl.org/dc/dcmitype/"/>
  </ds:schemaRefs>
</ds:datastoreItem>
</file>

<file path=customXml/itemProps2.xml><?xml version="1.0" encoding="utf-8"?>
<ds:datastoreItem xmlns:ds="http://schemas.openxmlformats.org/officeDocument/2006/customXml" ds:itemID="{14F4752B-4A0B-4C0C-B44A-3EB8BF228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796ca-7a35-4fba-87de-2cdb7e1bc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0D1918-5AF4-47B4-9DE2-3C9B043D78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FORMXXXX - Operational Excellence Project Charter Template</Template>
  <TotalTime>142</TotalTime>
  <Words>436</Words>
  <Application>Microsoft Office PowerPoint</Application>
  <PresentationFormat>On-screen Show (16:9)</PresentationFormat>
  <Paragraphs>39</Paragraphs>
  <Slides>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MS PGothic</vt:lpstr>
      <vt:lpstr>MS PGothic</vt:lpstr>
      <vt:lpstr>Arial</vt:lpstr>
      <vt:lpstr>Calibri</vt:lpstr>
      <vt:lpstr>Whitney Book</vt:lpstr>
      <vt:lpstr>WhitneyHTF-Bold</vt:lpstr>
      <vt:lpstr>Office Theme</vt:lpstr>
      <vt:lpstr>Acrobat Document</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Fiuza, Alex</dc:creator>
  <cp:keywords>Operational Excellence Project Charter Template</cp:keywords>
  <cp:lastModifiedBy>Fiuza, Alex</cp:lastModifiedBy>
  <cp:revision>10</cp:revision>
  <cp:lastPrinted>2022-09-01T21:33:21Z</cp:lastPrinted>
  <dcterms:created xsi:type="dcterms:W3CDTF">2021-01-20T04:47:02Z</dcterms:created>
  <dcterms:modified xsi:type="dcterms:W3CDTF">2022-12-05T23:30:53Z</dcterms:modified>
  <cp:category>Project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0x010100D198EC8FE2872B46BB786E784A273887</vt:lpwstr>
  </property>
</Properties>
</file>