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7"/>
  </p:notesMasterIdLst>
  <p:handoutMasterIdLst>
    <p:handoutMasterId r:id="rId8"/>
  </p:handoutMasterIdLst>
  <p:sldIdLst>
    <p:sldId id="583" r:id="rId5"/>
    <p:sldId id="447" r:id="rId6"/>
  </p:sldIdLst>
  <p:sldSz cx="9144000" cy="5143500" type="screen16x9"/>
  <p:notesSz cx="7023100" cy="9309100"/>
  <p:defaultTex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orient="horz" pos="1188">
          <p15:clr>
            <a:srgbClr val="A4A3A4"/>
          </p15:clr>
        </p15:guide>
        <p15:guide id="3" orient="horz" pos="972">
          <p15:clr>
            <a:srgbClr val="A4A3A4"/>
          </p15:clr>
        </p15:guide>
        <p15:guide id="4" orient="horz" pos="756">
          <p15:clr>
            <a:srgbClr val="A4A3A4"/>
          </p15:clr>
        </p15:guide>
        <p15:guide id="5" orient="horz" pos="1080">
          <p15:clr>
            <a:srgbClr val="A4A3A4"/>
          </p15:clr>
        </p15:guide>
        <p15:guide id="6" orient="horz" pos="1404">
          <p15:clr>
            <a:srgbClr val="A4A3A4"/>
          </p15:clr>
        </p15:guide>
        <p15:guide id="7" orient="horz" pos="1296">
          <p15:clr>
            <a:srgbClr val="A4A3A4"/>
          </p15:clr>
        </p15:guide>
        <p15:guide id="8" orient="horz" pos="864">
          <p15:clr>
            <a:srgbClr val="A4A3A4"/>
          </p15:clr>
        </p15:guide>
        <p15:guide id="9" pos="2880">
          <p15:clr>
            <a:srgbClr val="A4A3A4"/>
          </p15:clr>
        </p15:guide>
        <p15:guide id="10" pos="1728">
          <p15:clr>
            <a:srgbClr val="A4A3A4"/>
          </p15:clr>
        </p15:guide>
        <p15:guide id="11" pos="721">
          <p15:clr>
            <a:srgbClr val="A4A3A4"/>
          </p15:clr>
        </p15:guide>
        <p15:guide id="12" pos="1144">
          <p15:clr>
            <a:srgbClr val="A4A3A4"/>
          </p15:clr>
        </p15:guide>
        <p15:guide id="13" pos="3455">
          <p15:clr>
            <a:srgbClr val="A4A3A4"/>
          </p15:clr>
        </p15:guide>
        <p15:guide id="14" pos="5184">
          <p15:clr>
            <a:srgbClr val="A4A3A4"/>
          </p15:clr>
        </p15:guide>
        <p15:guide id="15" pos="2305">
          <p15:clr>
            <a:srgbClr val="A4A3A4"/>
          </p15:clr>
        </p15:guide>
        <p15:guide id="16" pos="4035">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B35C0C-0829-F61C-A311-24DF62A2863D}" name="Hoglund, Nikii" initials="HN" userId="S::nikii.hoglund@ubc.ca::9d944695-ea3c-4842-ac71-eaab501c5e81" providerId="AD"/>
  <p188:author id="{209C4A11-7B09-308A-3DAC-F39728C2BEC6}" name="Fiuza, Alex" initials="FA" userId="S::alex.fiuza@ubc.ca::c37b23b6-cbb6-4d2d-a650-49a1c1b6aaa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iuza, Alex" initials="FA" lastIdx="1" clrIdx="0">
    <p:extLst>
      <p:ext uri="{19B8F6BF-5375-455C-9EA6-DF929625EA0E}">
        <p15:presenceInfo xmlns:p15="http://schemas.microsoft.com/office/powerpoint/2012/main" userId="S-1-5-21-3458574638-2780845101-4193349012-5364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7E1"/>
    <a:srgbClr val="0055B7"/>
    <a:srgbClr val="97D4E9"/>
    <a:srgbClr val="0C2344"/>
    <a:srgbClr val="FF9900"/>
    <a:srgbClr val="CC99FF"/>
    <a:srgbClr val="40B4E5"/>
    <a:srgbClr val="E1E1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8A279F-D681-4FFE-2CED-BB42B36756E0}" v="23" dt="2022-11-28T17:54:54.3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725" autoAdjust="0"/>
  </p:normalViewPr>
  <p:slideViewPr>
    <p:cSldViewPr snapToGrid="0">
      <p:cViewPr varScale="1">
        <p:scale>
          <a:sx n="111" d="100"/>
          <a:sy n="111" d="100"/>
        </p:scale>
        <p:origin x="1536" y="102"/>
      </p:cViewPr>
      <p:guideLst>
        <p:guide orient="horz" pos="1620"/>
        <p:guide orient="horz" pos="1188"/>
        <p:guide orient="horz" pos="972"/>
        <p:guide orient="horz" pos="756"/>
        <p:guide orient="horz" pos="1080"/>
        <p:guide orient="horz" pos="1404"/>
        <p:guide orient="horz" pos="1296"/>
        <p:guide orient="horz" pos="864"/>
        <p:guide pos="2880"/>
        <p:guide pos="1728"/>
        <p:guide pos="721"/>
        <p:guide pos="1144"/>
        <p:guide pos="3455"/>
        <p:guide pos="5184"/>
        <p:guide pos="2305"/>
        <p:guide pos="4035"/>
      </p:guideLst>
    </p:cSldViewPr>
  </p:slideViewPr>
  <p:notesTextViewPr>
    <p:cViewPr>
      <p:scale>
        <a:sx n="1" d="1"/>
        <a:sy n="1" d="1"/>
      </p:scale>
      <p:origin x="0" y="0"/>
    </p:cViewPr>
  </p:notesTextViewPr>
  <p:notesViewPr>
    <p:cSldViewPr snapToGrid="0">
      <p:cViewPr>
        <p:scale>
          <a:sx n="1" d="2"/>
          <a:sy n="1" d="2"/>
        </p:scale>
        <p:origin x="0" y="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36" Type="http://schemas.microsoft.com/office/2018/10/relationships/authors" Target="authors.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E0F906-3E8C-4ABD-8875-5E954D2F273F}"/>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CA" dirty="0"/>
          </a:p>
        </p:txBody>
      </p:sp>
      <p:sp>
        <p:nvSpPr>
          <p:cNvPr id="3" name="Date Placeholder 2">
            <a:extLst>
              <a:ext uri="{FF2B5EF4-FFF2-40B4-BE49-F238E27FC236}">
                <a16:creationId xmlns:a16="http://schemas.microsoft.com/office/drawing/2014/main" id="{9AC41F2D-E1EF-4E89-9704-1E00833C7B36}"/>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F6F1FF60-9FE5-4D3A-965E-B39368EF0E80}" type="datetimeFigureOut">
              <a:rPr lang="en-CA" smtClean="0"/>
              <a:t>2022-12-05</a:t>
            </a:fld>
            <a:endParaRPr lang="en-CA" dirty="0"/>
          </a:p>
        </p:txBody>
      </p:sp>
      <p:sp>
        <p:nvSpPr>
          <p:cNvPr id="4" name="Footer Placeholder 3">
            <a:extLst>
              <a:ext uri="{FF2B5EF4-FFF2-40B4-BE49-F238E27FC236}">
                <a16:creationId xmlns:a16="http://schemas.microsoft.com/office/drawing/2014/main" id="{ABD2F8B0-2281-4A79-B309-6F290857EC11}"/>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CA" dirty="0"/>
          </a:p>
        </p:txBody>
      </p:sp>
      <p:sp>
        <p:nvSpPr>
          <p:cNvPr id="5" name="Slide Number Placeholder 4">
            <a:extLst>
              <a:ext uri="{FF2B5EF4-FFF2-40B4-BE49-F238E27FC236}">
                <a16:creationId xmlns:a16="http://schemas.microsoft.com/office/drawing/2014/main" id="{B99886FA-F2B1-4875-9191-E5DA56488E20}"/>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0329927D-89E6-435E-9ABD-73836432AF44}" type="slidenum">
              <a:rPr lang="en-CA" smtClean="0"/>
              <a:t>‹#›</a:t>
            </a:fld>
            <a:endParaRPr lang="en-CA" dirty="0"/>
          </a:p>
        </p:txBody>
      </p:sp>
    </p:spTree>
    <p:extLst>
      <p:ext uri="{BB962C8B-B14F-4D97-AF65-F5344CB8AC3E}">
        <p14:creationId xmlns:p14="http://schemas.microsoft.com/office/powerpoint/2010/main" val="2861983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AD1E1A-9E47-8642-97EF-A5D03C64058D}"/>
              </a:ext>
            </a:extLst>
          </p:cNvPr>
          <p:cNvSpPr>
            <a:spLocks noGrp="1"/>
          </p:cNvSpPr>
          <p:nvPr>
            <p:ph type="hdr" sz="quarter"/>
          </p:nvPr>
        </p:nvSpPr>
        <p:spPr>
          <a:xfrm>
            <a:off x="0" y="0"/>
            <a:ext cx="3043343" cy="465455"/>
          </a:xfrm>
          <a:prstGeom prst="rect">
            <a:avLst/>
          </a:prstGeom>
        </p:spPr>
        <p:txBody>
          <a:bodyPr vert="horz" lIns="93324" tIns="46662" rIns="93324" bIns="46662"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a:extLst>
              <a:ext uri="{FF2B5EF4-FFF2-40B4-BE49-F238E27FC236}">
                <a16:creationId xmlns:a16="http://schemas.microsoft.com/office/drawing/2014/main" id="{AD42E8D6-892D-0649-82F5-7755A6E244E1}"/>
              </a:ext>
            </a:extLst>
          </p:cNvPr>
          <p:cNvSpPr>
            <a:spLocks noGrp="1"/>
          </p:cNvSpPr>
          <p:nvPr>
            <p:ph type="dt" idx="1"/>
          </p:nvPr>
        </p:nvSpPr>
        <p:spPr>
          <a:xfrm>
            <a:off x="3978132" y="0"/>
            <a:ext cx="3043343" cy="465455"/>
          </a:xfrm>
          <a:prstGeom prst="rect">
            <a:avLst/>
          </a:prstGeom>
        </p:spPr>
        <p:txBody>
          <a:bodyPr vert="horz" wrap="square" lIns="93324" tIns="46662" rIns="93324" bIns="46662"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E0ABE655-E02C-49A0-BD0C-43C0DB38C6EF}" type="datetime1">
              <a:rPr lang="en-US" altLang="en-US"/>
              <a:pPr>
                <a:defRPr/>
              </a:pPr>
              <a:t>12/5/2022</a:t>
            </a:fld>
            <a:endParaRPr lang="en-US" altLang="en-US" dirty="0"/>
          </a:p>
        </p:txBody>
      </p:sp>
      <p:sp>
        <p:nvSpPr>
          <p:cNvPr id="4" name="Slide Image Placeholder 3">
            <a:extLst>
              <a:ext uri="{FF2B5EF4-FFF2-40B4-BE49-F238E27FC236}">
                <a16:creationId xmlns:a16="http://schemas.microsoft.com/office/drawing/2014/main" id="{A5CBCFE4-8BCF-E24E-AE08-D841580825CB}"/>
              </a:ext>
            </a:extLst>
          </p:cNvPr>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pPr lvl="0"/>
            <a:endParaRPr lang="en-US" noProof="0" dirty="0"/>
          </a:p>
        </p:txBody>
      </p:sp>
      <p:sp>
        <p:nvSpPr>
          <p:cNvPr id="5" name="Notes Placeholder 4">
            <a:extLst>
              <a:ext uri="{FF2B5EF4-FFF2-40B4-BE49-F238E27FC236}">
                <a16:creationId xmlns:a16="http://schemas.microsoft.com/office/drawing/2014/main" id="{44F2C32E-D161-2D4D-83CC-116380BF61F7}"/>
              </a:ext>
            </a:extLst>
          </p:cNvPr>
          <p:cNvSpPr>
            <a:spLocks noGrp="1"/>
          </p:cNvSpPr>
          <p:nvPr>
            <p:ph type="body" sz="quarter" idx="3"/>
          </p:nvPr>
        </p:nvSpPr>
        <p:spPr>
          <a:xfrm>
            <a:off x="702310" y="4421823"/>
            <a:ext cx="5618480" cy="4189095"/>
          </a:xfrm>
          <a:prstGeom prst="rect">
            <a:avLst/>
          </a:prstGeom>
        </p:spPr>
        <p:txBody>
          <a:bodyPr vert="horz" wrap="square" lIns="93324" tIns="46662" rIns="93324" bIns="46662" numCol="1" anchor="t" anchorCtr="0" compatLnSpc="1">
            <a:prstTxWarp prst="textNoShape">
              <a:avLst/>
            </a:prstTxWarp>
            <a:normAutofit/>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endParaRPr lang="en-US" noProof="0"/>
          </a:p>
        </p:txBody>
      </p:sp>
      <p:sp>
        <p:nvSpPr>
          <p:cNvPr id="6" name="Footer Placeholder 5">
            <a:extLst>
              <a:ext uri="{FF2B5EF4-FFF2-40B4-BE49-F238E27FC236}">
                <a16:creationId xmlns:a16="http://schemas.microsoft.com/office/drawing/2014/main" id="{27D1E0FD-5AEE-C645-AA9B-8DE081CD1625}"/>
              </a:ext>
            </a:extLst>
          </p:cNvPr>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7" name="Slide Number Placeholder 6">
            <a:extLst>
              <a:ext uri="{FF2B5EF4-FFF2-40B4-BE49-F238E27FC236}">
                <a16:creationId xmlns:a16="http://schemas.microsoft.com/office/drawing/2014/main" id="{9572C9AF-D52B-0B4A-AA1D-61389843C964}"/>
              </a:ext>
            </a:extLst>
          </p:cNvPr>
          <p:cNvSpPr>
            <a:spLocks noGrp="1"/>
          </p:cNvSpPr>
          <p:nvPr>
            <p:ph type="sldNum" sz="quarter" idx="5"/>
          </p:nvPr>
        </p:nvSpPr>
        <p:spPr>
          <a:xfrm>
            <a:off x="3978132" y="8842029"/>
            <a:ext cx="3043343" cy="465455"/>
          </a:xfrm>
          <a:prstGeom prst="rect">
            <a:avLst/>
          </a:prstGeom>
        </p:spPr>
        <p:txBody>
          <a:bodyPr vert="horz" wrap="square" lIns="93324" tIns="46662" rIns="93324" bIns="46662"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FDF32AE9-402E-46D2-B3B0-F4D75A41D20A}"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A2DAAEED-C86E-4FDF-A32B-4089015314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02DD94F4-CAAE-4F02-A89D-AA033A52E6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2531" name="Slide Number Placeholder 3">
            <a:extLst>
              <a:ext uri="{FF2B5EF4-FFF2-40B4-BE49-F238E27FC236}">
                <a16:creationId xmlns:a16="http://schemas.microsoft.com/office/drawing/2014/main" id="{007DB2EA-5396-4C56-B0DB-99EF6C1065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1C3AE9C-5B0C-4629-8FA3-C70024B86A28}" type="slidenum">
              <a:rPr lang="en-US" altLang="en-US" smtClean="0"/>
              <a:pPr>
                <a:spcBef>
                  <a:spcPct val="0"/>
                </a:spcBef>
              </a:pPr>
              <a:t>1</a:t>
            </a:fld>
            <a:endParaRPr lang="en-US" altLang="en-US" dirty="0"/>
          </a:p>
        </p:txBody>
      </p:sp>
    </p:spTree>
    <p:extLst>
      <p:ext uri="{BB962C8B-B14F-4D97-AF65-F5344CB8AC3E}">
        <p14:creationId xmlns:p14="http://schemas.microsoft.com/office/powerpoint/2010/main" val="708130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466618" rtl="0" eaLnBrk="0" fontAlgn="base" latinLnBrk="0" hangingPunct="0">
              <a:lnSpc>
                <a:spcPct val="100000"/>
              </a:lnSpc>
              <a:spcBef>
                <a:spcPct val="30000"/>
              </a:spcBef>
              <a:spcAft>
                <a:spcPct val="0"/>
              </a:spcAft>
              <a:buClrTx/>
              <a:buSzTx/>
              <a:buFontTx/>
              <a:buNone/>
              <a:tabLst/>
              <a:defRPr/>
            </a:pPr>
            <a:r>
              <a:rPr lang="en-US" b="1" dirty="0">
                <a:cs typeface="Calibri"/>
              </a:rPr>
              <a:t>Instructions</a:t>
            </a:r>
            <a:r>
              <a:rPr lang="en-CA" sz="1200" dirty="0"/>
              <a:t>: </a:t>
            </a:r>
            <a:r>
              <a:rPr lang="en-US" sz="1200" dirty="0"/>
              <a:t>This template is to be updated by the project manager, and should be used to inform the project governance, team, and reference group members. Note: this is also included in the project kick-off template.</a:t>
            </a:r>
          </a:p>
          <a:p>
            <a:pPr marL="228600" marR="0" lvl="0" indent="-228600" algn="l" defTabSz="466618" rtl="0" eaLnBrk="0" fontAlgn="base" latinLnBrk="0" hangingPunct="0">
              <a:lnSpc>
                <a:spcPct val="100000"/>
              </a:lnSpc>
              <a:spcBef>
                <a:spcPct val="30000"/>
              </a:spcBef>
              <a:spcAft>
                <a:spcPct val="0"/>
              </a:spcAft>
              <a:buClrTx/>
              <a:buSzTx/>
              <a:buFont typeface="+mj-lt"/>
              <a:buAutoNum type="arabicPeriod"/>
              <a:tabLst/>
              <a:defRPr/>
            </a:pPr>
            <a:r>
              <a:rPr lang="en-US" dirty="0"/>
              <a:t>On Slide Master, click on Insert &gt; Header &amp; Footer, and update the footer with the security classification, enter your name, department, and date when last updated. You can also update the footer directly on this slide, but these changes will not be reflected on newly added slides;</a:t>
            </a:r>
          </a:p>
          <a:p>
            <a:pPr marL="228600" marR="0" lvl="0" indent="-228600" algn="l" defTabSz="466618" rtl="0" eaLnBrk="0" fontAlgn="base" latinLnBrk="0" hangingPunct="0">
              <a:lnSpc>
                <a:spcPct val="100000"/>
              </a:lnSpc>
              <a:spcBef>
                <a:spcPct val="30000"/>
              </a:spcBef>
              <a:spcAft>
                <a:spcPct val="0"/>
              </a:spcAft>
              <a:buClrTx/>
              <a:buSzTx/>
              <a:buFont typeface="+mj-lt"/>
              <a:buAutoNum type="arabicPeriod"/>
              <a:tabLst/>
              <a:defRPr/>
            </a:pPr>
            <a:r>
              <a:rPr lang="en-CA" sz="1200" dirty="0"/>
              <a:t>Fill in the names of your steering group, team members, and reference group, using the definitions below:</a:t>
            </a:r>
          </a:p>
          <a:p>
            <a:pPr marL="628650" marR="0" lvl="1" indent="-171450" algn="l" defTabSz="466618"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b="1" dirty="0">
                <a:cs typeface="Calibri"/>
              </a:rPr>
              <a:t>Steering Group:</a:t>
            </a:r>
            <a:r>
              <a:rPr lang="en-CA" sz="1200" b="0" dirty="0">
                <a:cs typeface="Calibri"/>
              </a:rPr>
              <a:t> </a:t>
            </a:r>
            <a:r>
              <a:rPr lang="en-US" sz="1200" b="0" dirty="0">
                <a:cs typeface="Calibri"/>
              </a:rPr>
              <a:t>A group who provides resources and support for the project, program, or portfolio for enabling success;</a:t>
            </a:r>
          </a:p>
          <a:p>
            <a:pPr marL="628650" marR="0" lvl="1" indent="-171450" algn="l" defTabSz="466618"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b="1" dirty="0">
                <a:cs typeface="Calibri"/>
              </a:rPr>
              <a:t>Project Sponsor: </a:t>
            </a:r>
            <a:r>
              <a:rPr lang="en-US" sz="1200" b="0" dirty="0">
                <a:cs typeface="Calibri"/>
              </a:rPr>
              <a:t>The project sponsor is responsible for many aspects of the project, from initiating and ensuring the success, to approving and establishing parts of the project;</a:t>
            </a:r>
          </a:p>
          <a:p>
            <a:pPr marL="628650" marR="0" lvl="1" indent="-171450" algn="l" defTabSz="466618"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dirty="0">
                <a:cs typeface="Calibri"/>
              </a:rPr>
              <a:t>Project Manager:</a:t>
            </a:r>
            <a:r>
              <a:rPr lang="en-US" sz="1200" b="0" dirty="0">
                <a:cs typeface="Calibri"/>
              </a:rPr>
              <a:t> Project managers have the responsibility of the planning, procurement and execution of a project, in any undertaking that has a defined scope, defined start, and a defined finish;</a:t>
            </a:r>
          </a:p>
          <a:p>
            <a:pPr marL="628650" marR="0" lvl="1" indent="-171450" algn="l" defTabSz="466618"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dirty="0">
                <a:cs typeface="Calibri"/>
              </a:rPr>
              <a:t>Project Team</a:t>
            </a:r>
            <a:r>
              <a:rPr lang="en-US" sz="1200" b="0" dirty="0">
                <a:cs typeface="Calibri"/>
              </a:rPr>
              <a:t>: List all the members of your team, or other teams, that will be actively involved in the project at the tactical level;</a:t>
            </a:r>
          </a:p>
          <a:p>
            <a:pPr marL="628650" marR="0" lvl="1" indent="-171450" algn="l" defTabSz="466618"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dirty="0">
                <a:cs typeface="Calibri"/>
              </a:rPr>
              <a:t>Reference Group</a:t>
            </a:r>
            <a:r>
              <a:rPr lang="en-US" sz="1200" b="0" dirty="0">
                <a:cs typeface="Calibri"/>
              </a:rPr>
              <a:t>: Optional list of additional stakeholders that you can reach out to in order to validate the direction and outcomes of your project;</a:t>
            </a:r>
          </a:p>
          <a:p>
            <a:pPr marL="628650" marR="0" lvl="1" indent="-171450" algn="l" defTabSz="466618"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dirty="0">
                <a:cs typeface="Calibri"/>
              </a:rPr>
              <a:t>Temporary Members</a:t>
            </a:r>
            <a:r>
              <a:rPr lang="en-US" sz="1200" b="0" dirty="0">
                <a:cs typeface="Calibri"/>
              </a:rPr>
              <a:t>: Optional and can be engaged on a as needed basis only.</a:t>
            </a:r>
            <a:endParaRPr lang="en-US" b="1" dirty="0">
              <a:cs typeface="Calibri"/>
            </a:endParaRPr>
          </a:p>
        </p:txBody>
      </p:sp>
      <p:sp>
        <p:nvSpPr>
          <p:cNvPr id="4" name="Slide Number Placeholder 3"/>
          <p:cNvSpPr>
            <a:spLocks noGrp="1"/>
          </p:cNvSpPr>
          <p:nvPr>
            <p:ph type="sldNum" sz="quarter" idx="5"/>
          </p:nvPr>
        </p:nvSpPr>
        <p:spPr/>
        <p:txBody>
          <a:bodyPr/>
          <a:lstStyle/>
          <a:p>
            <a:pPr>
              <a:defRPr/>
            </a:pPr>
            <a:fld id="{FDF32AE9-402E-46D2-B3B0-F4D75A41D20A}" type="slidenum">
              <a:rPr lang="en-US" altLang="en-US" smtClean="0"/>
              <a:pPr>
                <a:defRPr/>
              </a:pPr>
              <a:t>2</a:t>
            </a:fld>
            <a:endParaRPr lang="en-US" altLang="en-US" dirty="0"/>
          </a:p>
        </p:txBody>
      </p:sp>
    </p:spTree>
    <p:extLst>
      <p:ext uri="{BB962C8B-B14F-4D97-AF65-F5344CB8AC3E}">
        <p14:creationId xmlns:p14="http://schemas.microsoft.com/office/powerpoint/2010/main" val="8443148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19.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1">
    <p:spTree>
      <p:nvGrpSpPr>
        <p:cNvPr id="1" name=""/>
        <p:cNvGrpSpPr/>
        <p:nvPr/>
      </p:nvGrpSpPr>
      <p:grpSpPr>
        <a:xfrm>
          <a:off x="0" y="0"/>
          <a:ext cx="0" cy="0"/>
          <a:chOff x="0" y="0"/>
          <a:chExt cx="0" cy="0"/>
        </a:xfrm>
      </p:grpSpPr>
      <p:pic>
        <p:nvPicPr>
          <p:cNvPr id="5" name="Picture 1" descr="main-mall.fixed.jpg">
            <a:extLst>
              <a:ext uri="{FF2B5EF4-FFF2-40B4-BE49-F238E27FC236}">
                <a16:creationId xmlns:a16="http://schemas.microsoft.com/office/drawing/2014/main" id="{29CE7228-34FC-4760-AACB-91BA57088FA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001F67F7-5C74-40AC-8BFD-314806AC6037}"/>
              </a:ext>
            </a:extLst>
          </p:cNvPr>
          <p:cNvSpPr/>
          <p:nvPr userDrawn="1"/>
        </p:nvSpPr>
        <p:spPr>
          <a:xfrm>
            <a:off x="-107950"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Rectangle 9">
            <a:extLst>
              <a:ext uri="{FF2B5EF4-FFF2-40B4-BE49-F238E27FC236}">
                <a16:creationId xmlns:a16="http://schemas.microsoft.com/office/drawing/2014/main" id="{3576155A-F88D-4E84-BAB4-379147C7C14B}"/>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11" name="Picture 3" descr="s4b282c2015.png">
            <a:extLst>
              <a:ext uri="{FF2B5EF4-FFF2-40B4-BE49-F238E27FC236}">
                <a16:creationId xmlns:a16="http://schemas.microsoft.com/office/drawing/2014/main" id="{41F7BFA5-4BDB-4DBE-B50D-0E53396E5C9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8"/>
          <p:cNvSpPr>
            <a:spLocks noGrp="1"/>
          </p:cNvSpPr>
          <p:nvPr>
            <p:ph type="body" sz="quarter" idx="11"/>
          </p:nvPr>
        </p:nvSpPr>
        <p:spPr>
          <a:xfrm>
            <a:off x="365587" y="1332646"/>
            <a:ext cx="5430376" cy="1671152"/>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rgbClr val="0C2344"/>
                </a:solidFill>
                <a:latin typeface="Arial"/>
                <a:cs typeface="Arial"/>
              </a:defRPr>
            </a:lvl1pPr>
          </a:lstStyle>
          <a:p>
            <a:pPr lvl="0"/>
            <a:r>
              <a:rPr lang="en-US"/>
              <a:t>Edit Master text styles</a:t>
            </a:r>
          </a:p>
        </p:txBody>
      </p:sp>
      <p:sp>
        <p:nvSpPr>
          <p:cNvPr id="8" name="Text Placeholder 14"/>
          <p:cNvSpPr>
            <a:spLocks noGrp="1"/>
          </p:cNvSpPr>
          <p:nvPr>
            <p:ph type="body" sz="quarter" idx="12"/>
          </p:nvPr>
        </p:nvSpPr>
        <p:spPr>
          <a:xfrm>
            <a:off x="365760" y="3003798"/>
            <a:ext cx="5430203" cy="321394"/>
          </a:xfrm>
          <a:prstGeom prst="rect">
            <a:avLst/>
          </a:prstGeom>
        </p:spPr>
        <p:txBody>
          <a:bodyPr vert="horz" lIns="0" tIns="0" rIns="0" bIns="0"/>
          <a:lstStyle>
            <a:lvl1pPr marL="0" indent="0">
              <a:buNone/>
              <a:defRPr sz="1800" b="0" i="0" kern="0" spc="3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US"/>
              <a:t>Edit Master text styles</a:t>
            </a:r>
          </a:p>
        </p:txBody>
      </p:sp>
      <p:sp>
        <p:nvSpPr>
          <p:cNvPr id="9" name="Text Placeholder 14"/>
          <p:cNvSpPr>
            <a:spLocks noGrp="1"/>
          </p:cNvSpPr>
          <p:nvPr>
            <p:ph type="body" sz="quarter" idx="13"/>
          </p:nvPr>
        </p:nvSpPr>
        <p:spPr>
          <a:xfrm>
            <a:off x="365760" y="3507854"/>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US"/>
              <a:t>Edit Master text styles</a:t>
            </a:r>
          </a:p>
        </p:txBody>
      </p:sp>
    </p:spTree>
    <p:extLst>
      <p:ext uri="{BB962C8B-B14F-4D97-AF65-F5344CB8AC3E}">
        <p14:creationId xmlns:p14="http://schemas.microsoft.com/office/powerpoint/2010/main" val="1848407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 2 (Banner 1)">
    <p:spTree>
      <p:nvGrpSpPr>
        <p:cNvPr id="1" name=""/>
        <p:cNvGrpSpPr/>
        <p:nvPr/>
      </p:nvGrpSpPr>
      <p:grpSpPr>
        <a:xfrm>
          <a:off x="0" y="0"/>
          <a:ext cx="0" cy="0"/>
          <a:chOff x="0" y="0"/>
          <a:chExt cx="0" cy="0"/>
        </a:xfrm>
      </p:grpSpPr>
      <p:pic>
        <p:nvPicPr>
          <p:cNvPr id="4" name="Picture 1" descr="MOA Evening-047.jpg">
            <a:extLst>
              <a:ext uri="{FF2B5EF4-FFF2-40B4-BE49-F238E27FC236}">
                <a16:creationId xmlns:a16="http://schemas.microsoft.com/office/drawing/2014/main" id="{C07E04CB-C659-4266-8D52-04FB3CBC27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888" y="0"/>
            <a:ext cx="9001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52A3CDB-73D5-4E2F-AB8B-EE577DEEA777}"/>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6" name="Picture 3" descr="s4b282c2015.png">
            <a:extLst>
              <a:ext uri="{FF2B5EF4-FFF2-40B4-BE49-F238E27FC236}">
                <a16:creationId xmlns:a16="http://schemas.microsoft.com/office/drawing/2014/main" id="{A3ED1430-1EB6-45ED-B924-609E7C6FDA8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a:extLst>
              <a:ext uri="{FF2B5EF4-FFF2-40B4-BE49-F238E27FC236}">
                <a16:creationId xmlns:a16="http://schemas.microsoft.com/office/drawing/2014/main" id="{0F3A7987-928E-4F55-9F2D-99CE4E199332}"/>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1CB115A4-17E5-43D6-905B-FFC1237C8BA5}"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dirty="0">
              <a:solidFill>
                <a:srgbClr val="FFFFFF"/>
              </a:solidFill>
              <a:cs typeface="Arial" panose="020B0604020202020204" pitchFamily="34" charset="0"/>
            </a:endParaRPr>
          </a:p>
        </p:txBody>
      </p:sp>
      <p:sp>
        <p:nvSpPr>
          <p:cNvPr id="50" name="Text Placeholder 11">
            <a:extLst>
              <a:ext uri="{FF2B5EF4-FFF2-40B4-BE49-F238E27FC236}">
                <a16:creationId xmlns:a16="http://schemas.microsoft.com/office/drawing/2014/main" id="{67998AF1-4272-43B3-806A-CE924AFC6F0E}"/>
              </a:ext>
            </a:extLst>
          </p:cNvPr>
          <p:cNvSpPr>
            <a:spLocks noGrp="1"/>
          </p:cNvSpPr>
          <p:nvPr>
            <p:ph type="body" sz="quarter" idx="11"/>
          </p:nvPr>
        </p:nvSpPr>
        <p:spPr>
          <a:xfrm>
            <a:off x="438954" y="411510"/>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a:t>Edit Master text styles</a:t>
            </a:r>
          </a:p>
        </p:txBody>
      </p:sp>
      <p:sp>
        <p:nvSpPr>
          <p:cNvPr id="51" name="Text Placeholder 2">
            <a:extLst>
              <a:ext uri="{FF2B5EF4-FFF2-40B4-BE49-F238E27FC236}">
                <a16:creationId xmlns:a16="http://schemas.microsoft.com/office/drawing/2014/main" id="{7FBD5B1D-2304-4F11-8A56-07DA6D510062}"/>
              </a:ext>
            </a:extLst>
          </p:cNvPr>
          <p:cNvSpPr>
            <a:spLocks noGrp="1"/>
          </p:cNvSpPr>
          <p:nvPr>
            <p:ph type="body" sz="quarter" idx="13"/>
          </p:nvPr>
        </p:nvSpPr>
        <p:spPr>
          <a:xfrm>
            <a:off x="438954" y="1131888"/>
            <a:ext cx="7661438" cy="3492000"/>
          </a:xfrm>
          <a:prstGeom prst="rect">
            <a:avLst/>
          </a:prstGeom>
        </p:spPr>
        <p:txBody>
          <a:bodyPr vert="horz" lIns="0" tIns="0" rIns="0" bIns="0"/>
          <a:lstStyle>
            <a:lvl1pPr marL="0" indent="0">
              <a:lnSpc>
                <a:spcPct val="130000"/>
              </a:lnSpc>
              <a:spcBef>
                <a:spcPts val="0"/>
              </a:spcBef>
              <a:buFontTx/>
              <a:buNone/>
              <a:defRPr sz="1500">
                <a:solidFill>
                  <a:srgbClr val="0C2344"/>
                </a:solidFill>
              </a:defRPr>
            </a:lvl1pPr>
            <a:lvl2pPr marL="0" indent="-180000">
              <a:lnSpc>
                <a:spcPct val="130000"/>
              </a:lnSpc>
              <a:spcBef>
                <a:spcPts val="0"/>
              </a:spcBef>
              <a:buFont typeface="Arial"/>
              <a:buChar char="•"/>
              <a:defRPr sz="1500">
                <a:solidFill>
                  <a:srgbClr val="0C2344"/>
                </a:solidFill>
              </a:defRPr>
            </a:lvl2pPr>
            <a:lvl3pPr marL="540000" indent="-180000">
              <a:lnSpc>
                <a:spcPct val="130000"/>
              </a:lnSpc>
              <a:spcBef>
                <a:spcPts val="0"/>
              </a:spcBef>
              <a:defRPr sz="1500">
                <a:solidFill>
                  <a:srgbClr val="0C2344"/>
                </a:solidFill>
              </a:defRPr>
            </a:lvl3pPr>
            <a:lvl4pPr marL="900000" indent="-180000">
              <a:lnSpc>
                <a:spcPct val="130000"/>
              </a:lnSpc>
              <a:spcBef>
                <a:spcPts val="0"/>
              </a:spcBef>
              <a:buFont typeface="Arial"/>
              <a:buChar char="•"/>
              <a:defRPr sz="1500">
                <a:solidFill>
                  <a:srgbClr val="0C2344"/>
                </a:solidFill>
              </a:defRPr>
            </a:lvl4pPr>
            <a:lvl5pPr marL="1260000" indent="-180000">
              <a:lnSpc>
                <a:spcPct val="130000"/>
              </a:lnSpc>
              <a:spcBef>
                <a:spcPts val="0"/>
              </a:spcBef>
              <a:buFont typeface="Arial"/>
              <a:buChar char="•"/>
              <a:defRPr sz="1500">
                <a:solidFill>
                  <a:srgbClr val="0C234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FA4F6000-178B-4AC8-BD01-328BEBFD5201}"/>
              </a:ext>
            </a:extLst>
          </p:cNvPr>
          <p:cNvSpPr>
            <a:spLocks noGrp="1"/>
          </p:cNvSpPr>
          <p:nvPr>
            <p:ph type="ftr" sz="quarter" idx="14"/>
          </p:nvPr>
        </p:nvSpPr>
        <p:spPr/>
        <p:txBody>
          <a:bodyPr/>
          <a:lstStyle/>
          <a:p>
            <a:r>
              <a:rPr lang="en-US" dirty="0"/>
              <a:t>&lt;UBC Internal Security Classification: Confidential, Internal, External&gt; &lt;Name&gt; / &lt;Department&gt;                                                                          Last Updated YYYY-MM-DD</a:t>
            </a:r>
          </a:p>
        </p:txBody>
      </p:sp>
    </p:spTree>
    <p:extLst>
      <p:ext uri="{BB962C8B-B14F-4D97-AF65-F5344CB8AC3E}">
        <p14:creationId xmlns:p14="http://schemas.microsoft.com/office/powerpoint/2010/main" val="78607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 2 (Banner 2)">
    <p:spTree>
      <p:nvGrpSpPr>
        <p:cNvPr id="1" name=""/>
        <p:cNvGrpSpPr/>
        <p:nvPr/>
      </p:nvGrpSpPr>
      <p:grpSpPr>
        <a:xfrm>
          <a:off x="0" y="0"/>
          <a:ext cx="0" cy="0"/>
          <a:chOff x="0" y="0"/>
          <a:chExt cx="0" cy="0"/>
        </a:xfrm>
      </p:grpSpPr>
      <p:pic>
        <p:nvPicPr>
          <p:cNvPr id="4" name="Picture 1" descr="19468908073_a6d2e240c9_k.jpg">
            <a:extLst>
              <a:ext uri="{FF2B5EF4-FFF2-40B4-BE49-F238E27FC236}">
                <a16:creationId xmlns:a16="http://schemas.microsoft.com/office/drawing/2014/main" id="{67957B0E-BF42-461E-8426-40AF876FA02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888" y="0"/>
            <a:ext cx="9001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C7721E1-0E5A-4AA2-B804-19CDE6A8FF72}"/>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6" name="Picture 3" descr="s4b282c2015.png">
            <a:extLst>
              <a:ext uri="{FF2B5EF4-FFF2-40B4-BE49-F238E27FC236}">
                <a16:creationId xmlns:a16="http://schemas.microsoft.com/office/drawing/2014/main" id="{360570B5-FBD4-43DC-B2A6-5C540742686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a:extLst>
              <a:ext uri="{FF2B5EF4-FFF2-40B4-BE49-F238E27FC236}">
                <a16:creationId xmlns:a16="http://schemas.microsoft.com/office/drawing/2014/main" id="{71F0EBA8-69C4-457C-BFC6-1E7FF7547286}"/>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C5729AF7-BEE5-4ABF-9A67-304E3B23AC62}"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dirty="0">
              <a:solidFill>
                <a:srgbClr val="FFFFFF"/>
              </a:solidFill>
              <a:cs typeface="Arial" panose="020B0604020202020204" pitchFamily="34" charset="0"/>
            </a:endParaRPr>
          </a:p>
        </p:txBody>
      </p:sp>
      <p:sp>
        <p:nvSpPr>
          <p:cNvPr id="12" name="Text Placeholder 11"/>
          <p:cNvSpPr>
            <a:spLocks noGrp="1"/>
          </p:cNvSpPr>
          <p:nvPr>
            <p:ph type="body" sz="quarter" idx="11"/>
          </p:nvPr>
        </p:nvSpPr>
        <p:spPr>
          <a:xfrm>
            <a:off x="438954" y="411510"/>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a:t>Edit Master text styles</a:t>
            </a:r>
          </a:p>
        </p:txBody>
      </p:sp>
      <p:sp>
        <p:nvSpPr>
          <p:cNvPr id="8" name="Text Placeholder 2"/>
          <p:cNvSpPr>
            <a:spLocks noGrp="1"/>
          </p:cNvSpPr>
          <p:nvPr>
            <p:ph type="body" sz="quarter" idx="13"/>
          </p:nvPr>
        </p:nvSpPr>
        <p:spPr>
          <a:xfrm>
            <a:off x="438954" y="1131888"/>
            <a:ext cx="7661438" cy="3492000"/>
          </a:xfrm>
          <a:prstGeom prst="rect">
            <a:avLst/>
          </a:prstGeom>
        </p:spPr>
        <p:txBody>
          <a:bodyPr vert="horz" lIns="0" tIns="0" rIns="0" bIns="0"/>
          <a:lstStyle>
            <a:lvl1pPr marL="0" indent="0">
              <a:lnSpc>
                <a:spcPct val="130000"/>
              </a:lnSpc>
              <a:spcBef>
                <a:spcPts val="0"/>
              </a:spcBef>
              <a:buFontTx/>
              <a:buNone/>
              <a:defRPr sz="1500">
                <a:solidFill>
                  <a:srgbClr val="0C2344"/>
                </a:solidFill>
              </a:defRPr>
            </a:lvl1pPr>
            <a:lvl2pPr marL="0" indent="-180000">
              <a:lnSpc>
                <a:spcPct val="130000"/>
              </a:lnSpc>
              <a:spcBef>
                <a:spcPts val="0"/>
              </a:spcBef>
              <a:buFont typeface="Arial"/>
              <a:buChar char="•"/>
              <a:defRPr sz="1500">
                <a:solidFill>
                  <a:srgbClr val="0C2344"/>
                </a:solidFill>
              </a:defRPr>
            </a:lvl2pPr>
            <a:lvl3pPr marL="540000" indent="-180000">
              <a:lnSpc>
                <a:spcPct val="130000"/>
              </a:lnSpc>
              <a:spcBef>
                <a:spcPts val="0"/>
              </a:spcBef>
              <a:defRPr sz="1500">
                <a:solidFill>
                  <a:srgbClr val="0C2344"/>
                </a:solidFill>
              </a:defRPr>
            </a:lvl3pPr>
            <a:lvl4pPr marL="900000" indent="-180000">
              <a:lnSpc>
                <a:spcPct val="130000"/>
              </a:lnSpc>
              <a:spcBef>
                <a:spcPts val="0"/>
              </a:spcBef>
              <a:buFont typeface="Arial"/>
              <a:buChar char="•"/>
              <a:defRPr sz="1500">
                <a:solidFill>
                  <a:srgbClr val="0C2344"/>
                </a:solidFill>
              </a:defRPr>
            </a:lvl4pPr>
            <a:lvl5pPr marL="1260000" indent="-180000">
              <a:lnSpc>
                <a:spcPct val="130000"/>
              </a:lnSpc>
              <a:spcBef>
                <a:spcPts val="0"/>
              </a:spcBef>
              <a:buFont typeface="Arial"/>
              <a:buChar char="•"/>
              <a:defRPr sz="1500">
                <a:solidFill>
                  <a:srgbClr val="0C234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622D1ABB-61AF-4AB4-AE24-C3A118EE7D3E}"/>
              </a:ext>
            </a:extLst>
          </p:cNvPr>
          <p:cNvSpPr>
            <a:spLocks noGrp="1"/>
          </p:cNvSpPr>
          <p:nvPr>
            <p:ph type="ftr" sz="quarter" idx="14"/>
          </p:nvPr>
        </p:nvSpPr>
        <p:spPr/>
        <p:txBody>
          <a:bodyPr/>
          <a:lstStyle/>
          <a:p>
            <a:r>
              <a:rPr lang="en-US" dirty="0"/>
              <a:t>&lt;UBC Internal Security Classification: Confidential, Internal, External&gt; &lt;Name&gt; / &lt;Department&gt;                                                                          Last Updated YYYY-MM-DD</a:t>
            </a:r>
          </a:p>
        </p:txBody>
      </p:sp>
    </p:spTree>
    <p:extLst>
      <p:ext uri="{BB962C8B-B14F-4D97-AF65-F5344CB8AC3E}">
        <p14:creationId xmlns:p14="http://schemas.microsoft.com/office/powerpoint/2010/main" val="3733077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 2 (Banner 3)">
    <p:spTree>
      <p:nvGrpSpPr>
        <p:cNvPr id="1" name=""/>
        <p:cNvGrpSpPr/>
        <p:nvPr/>
      </p:nvGrpSpPr>
      <p:grpSpPr>
        <a:xfrm>
          <a:off x="0" y="0"/>
          <a:ext cx="0" cy="0"/>
          <a:chOff x="0" y="0"/>
          <a:chExt cx="0" cy="0"/>
        </a:xfrm>
      </p:grpSpPr>
      <p:pic>
        <p:nvPicPr>
          <p:cNvPr id="4" name="Picture 1" descr="20081969092_d77b6aa5ab_o.jpg">
            <a:extLst>
              <a:ext uri="{FF2B5EF4-FFF2-40B4-BE49-F238E27FC236}">
                <a16:creationId xmlns:a16="http://schemas.microsoft.com/office/drawing/2014/main" id="{22C9E1D6-3988-4264-A371-D428240E2BD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888" y="0"/>
            <a:ext cx="9001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EB6FB47-9BF8-465E-944F-FE54DACDE06A}"/>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6" name="Picture 3" descr="s4b282c2015.png">
            <a:extLst>
              <a:ext uri="{FF2B5EF4-FFF2-40B4-BE49-F238E27FC236}">
                <a16:creationId xmlns:a16="http://schemas.microsoft.com/office/drawing/2014/main" id="{6B3155E2-7D10-4935-9225-CDF616C2E8B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4">
            <a:extLst>
              <a:ext uri="{FF2B5EF4-FFF2-40B4-BE49-F238E27FC236}">
                <a16:creationId xmlns:a16="http://schemas.microsoft.com/office/drawing/2014/main" id="{B521E596-6FD1-4024-9A46-6660D9500361}"/>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22607671-958E-4089-A942-DC0BC5FABBDF}"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dirty="0">
              <a:solidFill>
                <a:srgbClr val="FFFFFF"/>
              </a:solidFill>
              <a:cs typeface="Arial" panose="020B0604020202020204" pitchFamily="34" charset="0"/>
            </a:endParaRPr>
          </a:p>
        </p:txBody>
      </p:sp>
      <p:sp>
        <p:nvSpPr>
          <p:cNvPr id="7" name="Text Placeholder 11"/>
          <p:cNvSpPr>
            <a:spLocks noGrp="1"/>
          </p:cNvSpPr>
          <p:nvPr>
            <p:ph type="body" sz="quarter" idx="11"/>
          </p:nvPr>
        </p:nvSpPr>
        <p:spPr>
          <a:xfrm>
            <a:off x="438954" y="411510"/>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a:t>Edit Master text styles</a:t>
            </a:r>
          </a:p>
        </p:txBody>
      </p:sp>
      <p:sp>
        <p:nvSpPr>
          <p:cNvPr id="8" name="Text Placeholder 2"/>
          <p:cNvSpPr>
            <a:spLocks noGrp="1"/>
          </p:cNvSpPr>
          <p:nvPr>
            <p:ph type="body" sz="quarter" idx="13"/>
          </p:nvPr>
        </p:nvSpPr>
        <p:spPr>
          <a:xfrm>
            <a:off x="438954" y="1131888"/>
            <a:ext cx="7661438" cy="3492000"/>
          </a:xfrm>
          <a:prstGeom prst="rect">
            <a:avLst/>
          </a:prstGeom>
        </p:spPr>
        <p:txBody>
          <a:bodyPr vert="horz" lIns="0" tIns="0" rIns="0" bIns="0"/>
          <a:lstStyle>
            <a:lvl1pPr marL="0" indent="0">
              <a:lnSpc>
                <a:spcPct val="130000"/>
              </a:lnSpc>
              <a:spcBef>
                <a:spcPts val="0"/>
              </a:spcBef>
              <a:buFontTx/>
              <a:buNone/>
              <a:defRPr sz="1500">
                <a:solidFill>
                  <a:srgbClr val="0C2344"/>
                </a:solidFill>
              </a:defRPr>
            </a:lvl1pPr>
            <a:lvl2pPr marL="0" indent="-180000">
              <a:lnSpc>
                <a:spcPct val="130000"/>
              </a:lnSpc>
              <a:spcBef>
                <a:spcPts val="0"/>
              </a:spcBef>
              <a:buFont typeface="Arial"/>
              <a:buChar char="•"/>
              <a:defRPr sz="1500">
                <a:solidFill>
                  <a:srgbClr val="0C2344"/>
                </a:solidFill>
              </a:defRPr>
            </a:lvl2pPr>
            <a:lvl3pPr marL="540000" indent="-180000">
              <a:lnSpc>
                <a:spcPct val="130000"/>
              </a:lnSpc>
              <a:spcBef>
                <a:spcPts val="0"/>
              </a:spcBef>
              <a:defRPr sz="1500">
                <a:solidFill>
                  <a:srgbClr val="0C2344"/>
                </a:solidFill>
              </a:defRPr>
            </a:lvl3pPr>
            <a:lvl4pPr marL="900000" indent="-180000">
              <a:lnSpc>
                <a:spcPct val="130000"/>
              </a:lnSpc>
              <a:spcBef>
                <a:spcPts val="0"/>
              </a:spcBef>
              <a:buFont typeface="Arial"/>
              <a:buChar char="•"/>
              <a:defRPr sz="1500">
                <a:solidFill>
                  <a:srgbClr val="0C2344"/>
                </a:solidFill>
              </a:defRPr>
            </a:lvl4pPr>
            <a:lvl5pPr marL="1260000" indent="-180000">
              <a:lnSpc>
                <a:spcPct val="130000"/>
              </a:lnSpc>
              <a:spcBef>
                <a:spcPts val="0"/>
              </a:spcBef>
              <a:buFont typeface="Arial"/>
              <a:buChar char="•"/>
              <a:defRPr sz="1500">
                <a:solidFill>
                  <a:srgbClr val="0C234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94C083B5-F4AC-4BD7-9D3A-C0C4770B8807}"/>
              </a:ext>
            </a:extLst>
          </p:cNvPr>
          <p:cNvSpPr>
            <a:spLocks noGrp="1"/>
          </p:cNvSpPr>
          <p:nvPr>
            <p:ph type="ftr" sz="quarter" idx="14"/>
          </p:nvPr>
        </p:nvSpPr>
        <p:spPr/>
        <p:txBody>
          <a:bodyPr/>
          <a:lstStyle/>
          <a:p>
            <a:r>
              <a:rPr lang="en-US" dirty="0"/>
              <a:t>&lt;UBC Internal Security Classification: Confidential, Internal, External&gt; &lt;Name&gt; / &lt;Department&gt;                                                                          Last Updated YYYY-MM-DD</a:t>
            </a:r>
          </a:p>
        </p:txBody>
      </p:sp>
    </p:spTree>
    <p:extLst>
      <p:ext uri="{BB962C8B-B14F-4D97-AF65-F5344CB8AC3E}">
        <p14:creationId xmlns:p14="http://schemas.microsoft.com/office/powerpoint/2010/main" val="1988437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 3">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9F7F39EB-BE5D-4567-8DD5-2D0F3D79186E}"/>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4C2BCD37-4151-4926-B4E5-3401E3CF2A74}" type="slidenum">
              <a:rPr lang="en-US" altLang="en-US" sz="900" smtClean="0">
                <a:cs typeface="Arial" panose="020B0604020202020204" pitchFamily="34" charset="0"/>
              </a:rPr>
              <a:pPr algn="r">
                <a:spcBef>
                  <a:spcPct val="20000"/>
                </a:spcBef>
                <a:buFont typeface="Arial" panose="020B0604020202020204" pitchFamily="34" charset="0"/>
                <a:buNone/>
                <a:defRPr/>
              </a:pPr>
              <a:t>‹#›</a:t>
            </a:fld>
            <a:endParaRPr lang="en-CA" altLang="en-US" sz="900" dirty="0">
              <a:cs typeface="Arial" panose="020B0604020202020204" pitchFamily="34" charset="0"/>
            </a:endParaRPr>
          </a:p>
        </p:txBody>
      </p:sp>
      <p:pic>
        <p:nvPicPr>
          <p:cNvPr id="5" name="Picture 3" descr="s4b282c2015.png">
            <a:extLst>
              <a:ext uri="{FF2B5EF4-FFF2-40B4-BE49-F238E27FC236}">
                <a16:creationId xmlns:a16="http://schemas.microsoft.com/office/drawing/2014/main" id="{D17E10AB-5A0E-4848-ADC4-020C6647CE1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484188"/>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11"/>
          <p:cNvSpPr>
            <a:spLocks noGrp="1"/>
          </p:cNvSpPr>
          <p:nvPr>
            <p:ph type="body" sz="quarter" idx="11"/>
          </p:nvPr>
        </p:nvSpPr>
        <p:spPr>
          <a:xfrm>
            <a:off x="438954" y="411510"/>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a:t>Edit Master text styles</a:t>
            </a:r>
          </a:p>
        </p:txBody>
      </p:sp>
      <p:sp>
        <p:nvSpPr>
          <p:cNvPr id="6" name="Text Placeholder 2"/>
          <p:cNvSpPr>
            <a:spLocks noGrp="1"/>
          </p:cNvSpPr>
          <p:nvPr>
            <p:ph type="body" sz="quarter" idx="13"/>
          </p:nvPr>
        </p:nvSpPr>
        <p:spPr>
          <a:xfrm>
            <a:off x="438954" y="1131888"/>
            <a:ext cx="7661438" cy="3492000"/>
          </a:xfrm>
          <a:prstGeom prst="rect">
            <a:avLst/>
          </a:prstGeom>
        </p:spPr>
        <p:txBody>
          <a:bodyPr vert="horz" lIns="0" tIns="0" rIns="0" bIns="0"/>
          <a:lstStyle>
            <a:lvl1pPr marL="0" indent="0">
              <a:lnSpc>
                <a:spcPct val="130000"/>
              </a:lnSpc>
              <a:spcBef>
                <a:spcPts val="0"/>
              </a:spcBef>
              <a:buFontTx/>
              <a:buNone/>
              <a:defRPr sz="1500">
                <a:solidFill>
                  <a:srgbClr val="0C2344"/>
                </a:solidFill>
              </a:defRPr>
            </a:lvl1pPr>
            <a:lvl2pPr marL="0" indent="-180000">
              <a:lnSpc>
                <a:spcPct val="130000"/>
              </a:lnSpc>
              <a:spcBef>
                <a:spcPts val="0"/>
              </a:spcBef>
              <a:buFont typeface="Arial"/>
              <a:buChar char="•"/>
              <a:defRPr sz="1500">
                <a:solidFill>
                  <a:srgbClr val="0C2344"/>
                </a:solidFill>
              </a:defRPr>
            </a:lvl2pPr>
            <a:lvl3pPr marL="540000" indent="-180000">
              <a:lnSpc>
                <a:spcPct val="130000"/>
              </a:lnSpc>
              <a:spcBef>
                <a:spcPts val="0"/>
              </a:spcBef>
              <a:defRPr sz="1500">
                <a:solidFill>
                  <a:srgbClr val="0C2344"/>
                </a:solidFill>
              </a:defRPr>
            </a:lvl3pPr>
            <a:lvl4pPr marL="900000" indent="-180000">
              <a:lnSpc>
                <a:spcPct val="130000"/>
              </a:lnSpc>
              <a:spcBef>
                <a:spcPts val="0"/>
              </a:spcBef>
              <a:buFont typeface="Arial"/>
              <a:buChar char="•"/>
              <a:defRPr sz="1500">
                <a:solidFill>
                  <a:srgbClr val="0C2344"/>
                </a:solidFill>
              </a:defRPr>
            </a:lvl4pPr>
            <a:lvl5pPr marL="1260000" indent="-180000">
              <a:lnSpc>
                <a:spcPct val="130000"/>
              </a:lnSpc>
              <a:spcBef>
                <a:spcPts val="0"/>
              </a:spcBef>
              <a:buFont typeface="Arial"/>
              <a:buChar char="•"/>
              <a:defRPr sz="1500">
                <a:solidFill>
                  <a:srgbClr val="0C234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F2FBD3A5-4E60-42D2-85F1-0D00FCA9BD08}"/>
              </a:ext>
            </a:extLst>
          </p:cNvPr>
          <p:cNvSpPr>
            <a:spLocks noGrp="1"/>
          </p:cNvSpPr>
          <p:nvPr>
            <p:ph type="ftr" sz="quarter" idx="14"/>
          </p:nvPr>
        </p:nvSpPr>
        <p:spPr/>
        <p:txBody>
          <a:bodyPr/>
          <a:lstStyle/>
          <a:p>
            <a:r>
              <a:rPr lang="en-US" dirty="0"/>
              <a:t>&lt;UBC Internal Security Classification: Confidential, Internal, External&gt; &lt;Name&gt; / &lt;Department&gt;                                                                          Last Updated YYYY-MM-DD</a:t>
            </a:r>
          </a:p>
        </p:txBody>
      </p:sp>
    </p:spTree>
    <p:extLst>
      <p:ext uri="{BB962C8B-B14F-4D97-AF65-F5344CB8AC3E}">
        <p14:creationId xmlns:p14="http://schemas.microsoft.com/office/powerpoint/2010/main" val="3425696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 3 (Dark)">
    <p:bg>
      <p:bgPr>
        <a:solidFill>
          <a:srgbClr val="001835"/>
        </a:solidFill>
        <a:effectLst/>
      </p:bgPr>
    </p:bg>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9087D80A-749A-4F9C-A06B-E1356024FA16}"/>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256A51F6-9431-4385-8D1B-6F1B790CF7A2}"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dirty="0">
              <a:solidFill>
                <a:srgbClr val="FFFFFF"/>
              </a:solidFill>
              <a:cs typeface="Arial" panose="020B0604020202020204" pitchFamily="34" charset="0"/>
            </a:endParaRPr>
          </a:p>
        </p:txBody>
      </p:sp>
      <p:pic>
        <p:nvPicPr>
          <p:cNvPr id="5" name="Picture 2" descr="2014_logo_only_reverse.png">
            <a:extLst>
              <a:ext uri="{FF2B5EF4-FFF2-40B4-BE49-F238E27FC236}">
                <a16:creationId xmlns:a16="http://schemas.microsoft.com/office/drawing/2014/main" id="{D967463E-5789-4DBC-8334-014864A6C6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47307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1"/>
          <p:cNvSpPr>
            <a:spLocks noGrp="1"/>
          </p:cNvSpPr>
          <p:nvPr>
            <p:ph type="body" sz="quarter" idx="11"/>
          </p:nvPr>
        </p:nvSpPr>
        <p:spPr>
          <a:xfrm>
            <a:off x="438954" y="411510"/>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FFFFFF"/>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a:t>Edit Master text styles</a:t>
            </a:r>
          </a:p>
        </p:txBody>
      </p:sp>
      <p:sp>
        <p:nvSpPr>
          <p:cNvPr id="6" name="Text Placeholder 2"/>
          <p:cNvSpPr>
            <a:spLocks noGrp="1"/>
          </p:cNvSpPr>
          <p:nvPr>
            <p:ph type="body" sz="quarter" idx="13"/>
          </p:nvPr>
        </p:nvSpPr>
        <p:spPr>
          <a:xfrm>
            <a:off x="438954" y="1131888"/>
            <a:ext cx="7661438" cy="3492000"/>
          </a:xfrm>
          <a:prstGeom prst="rect">
            <a:avLst/>
          </a:prstGeom>
        </p:spPr>
        <p:txBody>
          <a:bodyPr vert="horz" lIns="0" tIns="0" rIns="0" bIns="0"/>
          <a:lstStyle>
            <a:lvl1pPr marL="0" indent="0">
              <a:lnSpc>
                <a:spcPct val="130000"/>
              </a:lnSpc>
              <a:spcBef>
                <a:spcPts val="0"/>
              </a:spcBef>
              <a:buFontTx/>
              <a:buNone/>
              <a:defRPr sz="1500">
                <a:solidFill>
                  <a:schemeClr val="bg1"/>
                </a:solidFill>
              </a:defRPr>
            </a:lvl1pPr>
            <a:lvl2pPr marL="0" indent="-180000">
              <a:lnSpc>
                <a:spcPct val="130000"/>
              </a:lnSpc>
              <a:spcBef>
                <a:spcPts val="0"/>
              </a:spcBef>
              <a:buFont typeface="Arial"/>
              <a:buChar char="•"/>
              <a:defRPr sz="1500">
                <a:solidFill>
                  <a:schemeClr val="bg1"/>
                </a:solidFill>
              </a:defRPr>
            </a:lvl2pPr>
            <a:lvl3pPr marL="540000" indent="-180000">
              <a:lnSpc>
                <a:spcPct val="130000"/>
              </a:lnSpc>
              <a:spcBef>
                <a:spcPts val="0"/>
              </a:spcBef>
              <a:defRPr sz="1500">
                <a:solidFill>
                  <a:schemeClr val="bg1"/>
                </a:solidFill>
              </a:defRPr>
            </a:lvl3pPr>
            <a:lvl4pPr marL="900000" indent="-180000">
              <a:lnSpc>
                <a:spcPct val="130000"/>
              </a:lnSpc>
              <a:spcBef>
                <a:spcPts val="0"/>
              </a:spcBef>
              <a:buFont typeface="Arial"/>
              <a:buChar char="•"/>
              <a:defRPr sz="1500">
                <a:solidFill>
                  <a:schemeClr val="bg1"/>
                </a:solidFill>
              </a:defRPr>
            </a:lvl4pPr>
            <a:lvl5pPr marL="1260000" indent="-180000">
              <a:lnSpc>
                <a:spcPct val="130000"/>
              </a:lnSpc>
              <a:spcBef>
                <a:spcPts val="0"/>
              </a:spcBef>
              <a:buFont typeface="Arial"/>
              <a:buChar char="•"/>
              <a:defRPr sz="15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BCBEBC77-AB18-4D78-85DA-E5C6661D0630}"/>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Lst>
          </a:blip>
          <a:stretch>
            <a:fillRect/>
          </a:stretch>
        </p:blipFill>
        <p:spPr>
          <a:xfrm>
            <a:off x="0" y="4550643"/>
            <a:ext cx="2571428" cy="592856"/>
          </a:xfrm>
          <a:prstGeom prst="rect">
            <a:avLst/>
          </a:prstGeom>
          <a:noFill/>
          <a:ln>
            <a:noFill/>
          </a:ln>
        </p:spPr>
      </p:pic>
      <p:sp>
        <p:nvSpPr>
          <p:cNvPr id="3" name="Footer Placeholder 2">
            <a:extLst>
              <a:ext uri="{FF2B5EF4-FFF2-40B4-BE49-F238E27FC236}">
                <a16:creationId xmlns:a16="http://schemas.microsoft.com/office/drawing/2014/main" id="{929AB57D-A31D-43A1-8C1C-66CC2EC38BB2}"/>
              </a:ext>
            </a:extLst>
          </p:cNvPr>
          <p:cNvSpPr>
            <a:spLocks noGrp="1"/>
          </p:cNvSpPr>
          <p:nvPr>
            <p:ph type="ftr" sz="quarter" idx="14"/>
          </p:nvPr>
        </p:nvSpPr>
        <p:spPr/>
        <p:txBody>
          <a:bodyPr/>
          <a:lstStyle/>
          <a:p>
            <a:r>
              <a:rPr lang="en-US" dirty="0"/>
              <a:t>&lt;UBC Internal Security Classification: Confidential, Internal, External&gt; &lt;Name&gt; / &lt;Department&gt;                                                                          Last Updated YYYY-MM-DD</a:t>
            </a:r>
          </a:p>
        </p:txBody>
      </p:sp>
    </p:spTree>
    <p:extLst>
      <p:ext uri="{BB962C8B-B14F-4D97-AF65-F5344CB8AC3E}">
        <p14:creationId xmlns:p14="http://schemas.microsoft.com/office/powerpoint/2010/main" val="4260506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pic>
        <p:nvPicPr>
          <p:cNvPr id="2" name="Picture 1" descr="19468908073_a6d2e240c9_k.jpg">
            <a:extLst>
              <a:ext uri="{FF2B5EF4-FFF2-40B4-BE49-F238E27FC236}">
                <a16:creationId xmlns:a16="http://schemas.microsoft.com/office/drawing/2014/main" id="{4A55DB95-5435-43D9-9EFF-4CB0392825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D88522DF-BEB4-48C3-9A0B-8CD6CB75D8BD}"/>
              </a:ext>
            </a:extLst>
          </p:cNvPr>
          <p:cNvSpPr/>
          <p:nvPr userDrawn="1"/>
        </p:nvSpPr>
        <p:spPr>
          <a:xfrm>
            <a:off x="0" y="1131888"/>
            <a:ext cx="4716463" cy="1079500"/>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4" name="Picture 3" descr="UBC_2016_Signature_Wide_282.png">
            <a:extLst>
              <a:ext uri="{FF2B5EF4-FFF2-40B4-BE49-F238E27FC236}">
                <a16:creationId xmlns:a16="http://schemas.microsoft.com/office/drawing/2014/main" id="{F99260D2-0E77-4418-AAE1-C72284EEC9F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9738" y="1439863"/>
            <a:ext cx="389572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5612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 2">
    <p:spTree>
      <p:nvGrpSpPr>
        <p:cNvPr id="1" name=""/>
        <p:cNvGrpSpPr/>
        <p:nvPr/>
      </p:nvGrpSpPr>
      <p:grpSpPr>
        <a:xfrm>
          <a:off x="0" y="0"/>
          <a:ext cx="0" cy="0"/>
          <a:chOff x="0" y="0"/>
          <a:chExt cx="0" cy="0"/>
        </a:xfrm>
      </p:grpSpPr>
      <p:pic>
        <p:nvPicPr>
          <p:cNvPr id="2" name="Picture 1" descr="20089915475_1cd74fac37_o.jpg">
            <a:extLst>
              <a:ext uri="{FF2B5EF4-FFF2-40B4-BE49-F238E27FC236}">
                <a16:creationId xmlns:a16="http://schemas.microsoft.com/office/drawing/2014/main" id="{08D866D5-3543-4F84-A11B-0628C2D1EF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F22BFCC6-8BA9-4602-8B73-77947A63399C}"/>
              </a:ext>
            </a:extLst>
          </p:cNvPr>
          <p:cNvSpPr/>
          <p:nvPr userDrawn="1"/>
        </p:nvSpPr>
        <p:spPr>
          <a:xfrm>
            <a:off x="0" y="1131888"/>
            <a:ext cx="4716463" cy="1079500"/>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4" name="Picture 3" descr="UBC_2016_Signature_Wide_282.png">
            <a:extLst>
              <a:ext uri="{FF2B5EF4-FFF2-40B4-BE49-F238E27FC236}">
                <a16:creationId xmlns:a16="http://schemas.microsoft.com/office/drawing/2014/main" id="{207EE121-B6E9-4305-9F4E-99135C675FF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9738" y="1439863"/>
            <a:ext cx="389572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7191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 3">
    <p:spTree>
      <p:nvGrpSpPr>
        <p:cNvPr id="1" name=""/>
        <p:cNvGrpSpPr/>
        <p:nvPr/>
      </p:nvGrpSpPr>
      <p:grpSpPr>
        <a:xfrm>
          <a:off x="0" y="0"/>
          <a:ext cx="0" cy="0"/>
          <a:chOff x="0" y="0"/>
          <a:chExt cx="0" cy="0"/>
        </a:xfrm>
      </p:grpSpPr>
      <p:pic>
        <p:nvPicPr>
          <p:cNvPr id="2" name="Picture 1" descr="31900255798_3e8cac60e0_o.jpg">
            <a:extLst>
              <a:ext uri="{FF2B5EF4-FFF2-40B4-BE49-F238E27FC236}">
                <a16:creationId xmlns:a16="http://schemas.microsoft.com/office/drawing/2014/main" id="{FE442B59-7BC0-43FC-9C96-738550EF00A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CDE02CC8-8A7B-48EC-AA38-3A2F94BB9B16}"/>
              </a:ext>
            </a:extLst>
          </p:cNvPr>
          <p:cNvSpPr/>
          <p:nvPr userDrawn="1"/>
        </p:nvSpPr>
        <p:spPr>
          <a:xfrm>
            <a:off x="0" y="1131888"/>
            <a:ext cx="4716463" cy="1079500"/>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4" name="Picture 3" descr="UBC_2016_Signature_Wide_282.png">
            <a:extLst>
              <a:ext uri="{FF2B5EF4-FFF2-40B4-BE49-F238E27FC236}">
                <a16:creationId xmlns:a16="http://schemas.microsoft.com/office/drawing/2014/main" id="{A4406A62-8222-478D-905F-FF63F7837E1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9738" y="1439863"/>
            <a:ext cx="389572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5982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lour Palette">
    <p:bg>
      <p:bgPr>
        <a:solidFill>
          <a:srgbClr val="001835"/>
        </a:solidFill>
        <a:effectLst/>
      </p:bgPr>
    </p:bg>
    <p:spTree>
      <p:nvGrpSpPr>
        <p:cNvPr id="1" name=""/>
        <p:cNvGrpSpPr/>
        <p:nvPr/>
      </p:nvGrpSpPr>
      <p:grpSpPr>
        <a:xfrm>
          <a:off x="0" y="0"/>
          <a:ext cx="0" cy="0"/>
          <a:chOff x="0" y="0"/>
          <a:chExt cx="0" cy="0"/>
        </a:xfrm>
      </p:grpSpPr>
      <p:graphicFrame>
        <p:nvGraphicFramePr>
          <p:cNvPr id="11" name="Object 10">
            <a:extLst>
              <a:ext uri="{FF2B5EF4-FFF2-40B4-BE49-F238E27FC236}">
                <a16:creationId xmlns:a16="http://schemas.microsoft.com/office/drawing/2014/main" id="{72370806-BE21-47F4-A8FC-16F68177576C}"/>
              </a:ext>
            </a:extLst>
          </p:cNvPr>
          <p:cNvGraphicFramePr>
            <a:graphicFrameLocks noChangeAspect="1"/>
          </p:cNvGraphicFramePr>
          <p:nvPr userDrawn="1">
            <p:extLst>
              <p:ext uri="{D42A27DB-BD31-4B8C-83A1-F6EECF244321}">
                <p14:modId xmlns:p14="http://schemas.microsoft.com/office/powerpoint/2010/main" val="1682768548"/>
              </p:ext>
            </p:extLst>
          </p:nvPr>
        </p:nvGraphicFramePr>
        <p:xfrm>
          <a:off x="0" y="0"/>
          <a:ext cx="6660232" cy="5146452"/>
        </p:xfrm>
        <a:graphic>
          <a:graphicData uri="http://schemas.openxmlformats.org/presentationml/2006/ole">
            <mc:AlternateContent xmlns:mc="http://schemas.openxmlformats.org/markup-compatibility/2006">
              <mc:Choice xmlns:v="urn:schemas-microsoft-com:vml" Requires="v">
                <p:oleObj spid="_x0000_s1029" name="Acrobat Document" r:id="rId3" imgW="7543519" imgH="5828904" progId="Acrobat.Document.DC">
                  <p:embed/>
                </p:oleObj>
              </mc:Choice>
              <mc:Fallback>
                <p:oleObj name="Acrobat Document" r:id="rId3" imgW="7543519" imgH="5828904" progId="Acrobat.Document.DC">
                  <p:embed/>
                  <p:pic>
                    <p:nvPicPr>
                      <p:cNvPr id="11" name="Object 10">
                        <a:extLst>
                          <a:ext uri="{FF2B5EF4-FFF2-40B4-BE49-F238E27FC236}">
                            <a16:creationId xmlns:a16="http://schemas.microsoft.com/office/drawing/2014/main" id="{72370806-BE21-47F4-A8FC-16F68177576C}"/>
                          </a:ext>
                        </a:extLst>
                      </p:cNvPr>
                      <p:cNvPicPr/>
                      <p:nvPr/>
                    </p:nvPicPr>
                    <p:blipFill>
                      <a:blip r:embed="rId4"/>
                      <a:stretch>
                        <a:fillRect/>
                      </a:stretch>
                    </p:blipFill>
                    <p:spPr>
                      <a:xfrm>
                        <a:off x="0" y="0"/>
                        <a:ext cx="6660232" cy="5146452"/>
                      </a:xfrm>
                      <a:prstGeom prst="rect">
                        <a:avLst/>
                      </a:prstGeom>
                    </p:spPr>
                  </p:pic>
                </p:oleObj>
              </mc:Fallback>
            </mc:AlternateContent>
          </a:graphicData>
        </a:graphic>
      </p:graphicFrame>
    </p:spTree>
    <p:extLst>
      <p:ext uri="{BB962C8B-B14F-4D97-AF65-F5344CB8AC3E}">
        <p14:creationId xmlns:p14="http://schemas.microsoft.com/office/powerpoint/2010/main" val="2613312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2">
    <p:spTree>
      <p:nvGrpSpPr>
        <p:cNvPr id="1" name=""/>
        <p:cNvGrpSpPr/>
        <p:nvPr/>
      </p:nvGrpSpPr>
      <p:grpSpPr>
        <a:xfrm>
          <a:off x="0" y="0"/>
          <a:ext cx="0" cy="0"/>
          <a:chOff x="0" y="0"/>
          <a:chExt cx="0" cy="0"/>
        </a:xfrm>
      </p:grpSpPr>
      <p:pic>
        <p:nvPicPr>
          <p:cNvPr id="5" name="Picture 1" descr="31900253528_e638090e1d_o.jpg">
            <a:extLst>
              <a:ext uri="{FF2B5EF4-FFF2-40B4-BE49-F238E27FC236}">
                <a16:creationId xmlns:a16="http://schemas.microsoft.com/office/drawing/2014/main" id="{8FB56E4D-0D12-4E93-8D71-CD5EFA1A9EF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FC4C190C-BBED-4CA1-B134-973B2607A8D5}"/>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Rectangle 6">
            <a:extLst>
              <a:ext uri="{FF2B5EF4-FFF2-40B4-BE49-F238E27FC236}">
                <a16:creationId xmlns:a16="http://schemas.microsoft.com/office/drawing/2014/main" id="{D11E0E59-131E-4DC6-B214-5CDA5DF44C76}"/>
              </a:ext>
            </a:extLst>
          </p:cNvPr>
          <p:cNvSpPr/>
          <p:nvPr userDrawn="1"/>
        </p:nvSpPr>
        <p:spPr>
          <a:xfrm>
            <a:off x="-107950"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8" name="Picture 3" descr="s4b282c2015.png">
            <a:extLst>
              <a:ext uri="{FF2B5EF4-FFF2-40B4-BE49-F238E27FC236}">
                <a16:creationId xmlns:a16="http://schemas.microsoft.com/office/drawing/2014/main" id="{2A70F9B0-C894-47AC-BFAC-3ED2C8A98D0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8"/>
          <p:cNvSpPr>
            <a:spLocks noGrp="1"/>
          </p:cNvSpPr>
          <p:nvPr>
            <p:ph type="body" sz="quarter" idx="11"/>
          </p:nvPr>
        </p:nvSpPr>
        <p:spPr>
          <a:xfrm>
            <a:off x="365587" y="1332646"/>
            <a:ext cx="5430376" cy="1671152"/>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rgbClr val="0C2344"/>
                </a:solidFill>
                <a:latin typeface="Arial"/>
                <a:cs typeface="Arial"/>
              </a:defRPr>
            </a:lvl1pPr>
          </a:lstStyle>
          <a:p>
            <a:pPr lvl="0"/>
            <a:r>
              <a:rPr lang="en-US"/>
              <a:t>Edit Master text styles</a:t>
            </a:r>
          </a:p>
        </p:txBody>
      </p:sp>
      <p:sp>
        <p:nvSpPr>
          <p:cNvPr id="13" name="Text Placeholder 14"/>
          <p:cNvSpPr>
            <a:spLocks noGrp="1"/>
          </p:cNvSpPr>
          <p:nvPr>
            <p:ph type="body" sz="quarter" idx="12"/>
          </p:nvPr>
        </p:nvSpPr>
        <p:spPr>
          <a:xfrm>
            <a:off x="365760" y="3003798"/>
            <a:ext cx="5430203" cy="321394"/>
          </a:xfrm>
          <a:prstGeom prst="rect">
            <a:avLst/>
          </a:prstGeom>
        </p:spPr>
        <p:txBody>
          <a:bodyPr vert="horz" lIns="0" tIns="0" rIns="0" bIns="0"/>
          <a:lstStyle>
            <a:lvl1pPr marL="0" indent="0">
              <a:buNone/>
              <a:defRPr sz="1800" b="0" i="0" kern="0" spc="3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US"/>
              <a:t>Edit Master text styles</a:t>
            </a:r>
          </a:p>
        </p:txBody>
      </p:sp>
      <p:sp>
        <p:nvSpPr>
          <p:cNvPr id="14" name="Text Placeholder 14"/>
          <p:cNvSpPr>
            <a:spLocks noGrp="1"/>
          </p:cNvSpPr>
          <p:nvPr>
            <p:ph type="body" sz="quarter" idx="13"/>
          </p:nvPr>
        </p:nvSpPr>
        <p:spPr>
          <a:xfrm>
            <a:off x="365760" y="3507854"/>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US"/>
              <a:t>Edit Master text styles</a:t>
            </a:r>
          </a:p>
        </p:txBody>
      </p:sp>
    </p:spTree>
    <p:extLst>
      <p:ext uri="{BB962C8B-B14F-4D97-AF65-F5344CB8AC3E}">
        <p14:creationId xmlns:p14="http://schemas.microsoft.com/office/powerpoint/2010/main" val="886366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3">
    <p:spTree>
      <p:nvGrpSpPr>
        <p:cNvPr id="1" name=""/>
        <p:cNvGrpSpPr/>
        <p:nvPr/>
      </p:nvGrpSpPr>
      <p:grpSpPr>
        <a:xfrm>
          <a:off x="0" y="0"/>
          <a:ext cx="0" cy="0"/>
          <a:chOff x="0" y="0"/>
          <a:chExt cx="0" cy="0"/>
        </a:xfrm>
      </p:grpSpPr>
      <p:pic>
        <p:nvPicPr>
          <p:cNvPr id="5" name="Picture 1" descr="19468908073_a6d2e240c9_k.jpg">
            <a:extLst>
              <a:ext uri="{FF2B5EF4-FFF2-40B4-BE49-F238E27FC236}">
                <a16:creationId xmlns:a16="http://schemas.microsoft.com/office/drawing/2014/main" id="{B9B19BDB-E0CC-436E-B5CA-7C85065B38D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38AD5C73-EFE0-46CC-95EC-7453F905C98F}"/>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Rectangle 6">
            <a:extLst>
              <a:ext uri="{FF2B5EF4-FFF2-40B4-BE49-F238E27FC236}">
                <a16:creationId xmlns:a16="http://schemas.microsoft.com/office/drawing/2014/main" id="{CA081CBC-CE27-429C-9B4F-C110740D8D09}"/>
              </a:ext>
            </a:extLst>
          </p:cNvPr>
          <p:cNvSpPr/>
          <p:nvPr userDrawn="1"/>
        </p:nvSpPr>
        <p:spPr>
          <a:xfrm>
            <a:off x="-107950"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9" name="Picture 3" descr="s4b282c2015.png">
            <a:extLst>
              <a:ext uri="{FF2B5EF4-FFF2-40B4-BE49-F238E27FC236}">
                <a16:creationId xmlns:a16="http://schemas.microsoft.com/office/drawing/2014/main" id="{FD45AE28-41D7-460D-ACB9-2DC505D72B1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8"/>
          <p:cNvSpPr>
            <a:spLocks noGrp="1"/>
          </p:cNvSpPr>
          <p:nvPr>
            <p:ph type="body" sz="quarter" idx="11"/>
          </p:nvPr>
        </p:nvSpPr>
        <p:spPr>
          <a:xfrm>
            <a:off x="365587" y="1332646"/>
            <a:ext cx="5430376" cy="1671152"/>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rgbClr val="0C2344"/>
                </a:solidFill>
                <a:latin typeface="Arial"/>
                <a:cs typeface="Arial"/>
              </a:defRPr>
            </a:lvl1pPr>
          </a:lstStyle>
          <a:p>
            <a:pPr lvl="0"/>
            <a:r>
              <a:rPr lang="en-US"/>
              <a:t>Edit Master text styles</a:t>
            </a:r>
          </a:p>
        </p:txBody>
      </p:sp>
      <p:sp>
        <p:nvSpPr>
          <p:cNvPr id="14" name="Text Placeholder 14"/>
          <p:cNvSpPr>
            <a:spLocks noGrp="1"/>
          </p:cNvSpPr>
          <p:nvPr>
            <p:ph type="body" sz="quarter" idx="12"/>
          </p:nvPr>
        </p:nvSpPr>
        <p:spPr>
          <a:xfrm>
            <a:off x="365760" y="3003798"/>
            <a:ext cx="5430203" cy="321394"/>
          </a:xfrm>
          <a:prstGeom prst="rect">
            <a:avLst/>
          </a:prstGeom>
        </p:spPr>
        <p:txBody>
          <a:bodyPr vert="horz" lIns="0" tIns="0" rIns="0" bIns="0"/>
          <a:lstStyle>
            <a:lvl1pPr marL="0" indent="0">
              <a:buNone/>
              <a:defRPr sz="1800" b="0" i="0" kern="0" spc="3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US"/>
              <a:t>Edit Master text styles</a:t>
            </a:r>
          </a:p>
        </p:txBody>
      </p:sp>
      <p:sp>
        <p:nvSpPr>
          <p:cNvPr id="15" name="Text Placeholder 14"/>
          <p:cNvSpPr>
            <a:spLocks noGrp="1"/>
          </p:cNvSpPr>
          <p:nvPr>
            <p:ph type="body" sz="quarter" idx="13"/>
          </p:nvPr>
        </p:nvSpPr>
        <p:spPr>
          <a:xfrm>
            <a:off x="365760" y="3507854"/>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US"/>
              <a:t>Edit Master text styles</a:t>
            </a:r>
          </a:p>
        </p:txBody>
      </p:sp>
    </p:spTree>
    <p:extLst>
      <p:ext uri="{BB962C8B-B14F-4D97-AF65-F5344CB8AC3E}">
        <p14:creationId xmlns:p14="http://schemas.microsoft.com/office/powerpoint/2010/main" val="1136192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4">
    <p:spTree>
      <p:nvGrpSpPr>
        <p:cNvPr id="1" name=""/>
        <p:cNvGrpSpPr/>
        <p:nvPr/>
      </p:nvGrpSpPr>
      <p:grpSpPr>
        <a:xfrm>
          <a:off x="0" y="0"/>
          <a:ext cx="0" cy="0"/>
          <a:chOff x="0" y="0"/>
          <a:chExt cx="0" cy="0"/>
        </a:xfrm>
      </p:grpSpPr>
      <p:pic>
        <p:nvPicPr>
          <p:cNvPr id="5" name="Picture 1" descr="33734603791_87ba8475ca_o.jpg">
            <a:extLst>
              <a:ext uri="{FF2B5EF4-FFF2-40B4-BE49-F238E27FC236}">
                <a16:creationId xmlns:a16="http://schemas.microsoft.com/office/drawing/2014/main" id="{76C58585-561C-4BC1-B499-395C1709014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0"/>
            <a:ext cx="9144000"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DD817789-450C-4781-B3B4-50BA62F0D138}"/>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Rectangle 6">
            <a:extLst>
              <a:ext uri="{FF2B5EF4-FFF2-40B4-BE49-F238E27FC236}">
                <a16:creationId xmlns:a16="http://schemas.microsoft.com/office/drawing/2014/main" id="{F63A8A3A-8E04-4A8F-90C5-BFD68BF0819B}"/>
              </a:ext>
            </a:extLst>
          </p:cNvPr>
          <p:cNvSpPr/>
          <p:nvPr userDrawn="1"/>
        </p:nvSpPr>
        <p:spPr>
          <a:xfrm>
            <a:off x="-107950"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8" name="Picture 3" descr="s4b282c2015.png">
            <a:extLst>
              <a:ext uri="{FF2B5EF4-FFF2-40B4-BE49-F238E27FC236}">
                <a16:creationId xmlns:a16="http://schemas.microsoft.com/office/drawing/2014/main" id="{154F1EF7-E8FB-4AEF-83FC-DF1EA191287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8"/>
          <p:cNvSpPr>
            <a:spLocks noGrp="1"/>
          </p:cNvSpPr>
          <p:nvPr>
            <p:ph type="body" sz="quarter" idx="11"/>
          </p:nvPr>
        </p:nvSpPr>
        <p:spPr>
          <a:xfrm>
            <a:off x="365587" y="1332646"/>
            <a:ext cx="5430376" cy="1671152"/>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rgbClr val="0C2344"/>
                </a:solidFill>
                <a:latin typeface="Arial"/>
                <a:cs typeface="Arial"/>
              </a:defRPr>
            </a:lvl1pPr>
          </a:lstStyle>
          <a:p>
            <a:pPr lvl="0"/>
            <a:r>
              <a:rPr lang="en-US"/>
              <a:t>Edit Master text styles</a:t>
            </a:r>
          </a:p>
        </p:txBody>
      </p:sp>
      <p:sp>
        <p:nvSpPr>
          <p:cNvPr id="13" name="Text Placeholder 14"/>
          <p:cNvSpPr>
            <a:spLocks noGrp="1"/>
          </p:cNvSpPr>
          <p:nvPr>
            <p:ph type="body" sz="quarter" idx="12"/>
          </p:nvPr>
        </p:nvSpPr>
        <p:spPr>
          <a:xfrm>
            <a:off x="365760" y="3003798"/>
            <a:ext cx="5430203" cy="321394"/>
          </a:xfrm>
          <a:prstGeom prst="rect">
            <a:avLst/>
          </a:prstGeom>
        </p:spPr>
        <p:txBody>
          <a:bodyPr vert="horz" lIns="0" tIns="0" rIns="0" bIns="0"/>
          <a:lstStyle>
            <a:lvl1pPr marL="0" indent="0">
              <a:buNone/>
              <a:defRPr sz="1800" b="0" i="0" kern="0" spc="3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US"/>
              <a:t>Edit Master text styles</a:t>
            </a:r>
          </a:p>
        </p:txBody>
      </p:sp>
      <p:sp>
        <p:nvSpPr>
          <p:cNvPr id="14" name="Text Placeholder 14"/>
          <p:cNvSpPr>
            <a:spLocks noGrp="1"/>
          </p:cNvSpPr>
          <p:nvPr>
            <p:ph type="body" sz="quarter" idx="13"/>
          </p:nvPr>
        </p:nvSpPr>
        <p:spPr>
          <a:xfrm>
            <a:off x="365760" y="3507854"/>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US"/>
              <a:t>Edit Master text styles</a:t>
            </a:r>
          </a:p>
        </p:txBody>
      </p:sp>
    </p:spTree>
    <p:extLst>
      <p:ext uri="{BB962C8B-B14F-4D97-AF65-F5344CB8AC3E}">
        <p14:creationId xmlns:p14="http://schemas.microsoft.com/office/powerpoint/2010/main" val="2513166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ubsection Slide - 1">
    <p:spTree>
      <p:nvGrpSpPr>
        <p:cNvPr id="1" name=""/>
        <p:cNvGrpSpPr/>
        <p:nvPr/>
      </p:nvGrpSpPr>
      <p:grpSpPr>
        <a:xfrm>
          <a:off x="0" y="0"/>
          <a:ext cx="0" cy="0"/>
          <a:chOff x="0" y="0"/>
          <a:chExt cx="0" cy="0"/>
        </a:xfrm>
      </p:grpSpPr>
      <p:pic>
        <p:nvPicPr>
          <p:cNvPr id="3" name="Picture 1" descr="19467264904_bdb80a731c_o.jpg">
            <a:extLst>
              <a:ext uri="{FF2B5EF4-FFF2-40B4-BE49-F238E27FC236}">
                <a16:creationId xmlns:a16="http://schemas.microsoft.com/office/drawing/2014/main" id="{1EC8CE41-75F4-443D-A275-B3BFD414D5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6F816D99-9360-4B70-AAA5-85EDAC63E90F}"/>
              </a:ext>
            </a:extLst>
          </p:cNvPr>
          <p:cNvSpPr/>
          <p:nvPr userDrawn="1"/>
        </p:nvSpPr>
        <p:spPr>
          <a:xfrm>
            <a:off x="0" y="1131888"/>
            <a:ext cx="6015038" cy="1131887"/>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a:extLst>
              <a:ext uri="{FF2B5EF4-FFF2-40B4-BE49-F238E27FC236}">
                <a16:creationId xmlns:a16="http://schemas.microsoft.com/office/drawing/2014/main" id="{CE662467-2A06-46A2-8AD6-245679F9A670}"/>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6" name="Picture 9" descr="s4b282c2015.png">
            <a:extLst>
              <a:ext uri="{FF2B5EF4-FFF2-40B4-BE49-F238E27FC236}">
                <a16:creationId xmlns:a16="http://schemas.microsoft.com/office/drawing/2014/main" id="{22F8AE09-A900-4BC3-9BB8-5C229A90149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a:extLst>
              <a:ext uri="{FF2B5EF4-FFF2-40B4-BE49-F238E27FC236}">
                <a16:creationId xmlns:a16="http://schemas.microsoft.com/office/drawing/2014/main" id="{291D32A0-5071-4DCC-B7E6-081DE7D3A166}"/>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1B21C9C6-1546-457E-8EC0-3882A18F2942}" type="slidenum">
              <a:rPr lang="en-US" altLang="en-US" sz="900" smtClean="0">
                <a:solidFill>
                  <a:srgbClr val="FFFFFF"/>
                </a:solidFill>
                <a:latin typeface="Whitney Book" pitchFamily="2" charset="0"/>
              </a:rPr>
              <a:pPr algn="r">
                <a:spcBef>
                  <a:spcPct val="20000"/>
                </a:spcBef>
                <a:buFont typeface="Arial" panose="020B0604020202020204" pitchFamily="34" charset="0"/>
                <a:buNone/>
                <a:defRPr/>
              </a:pPr>
              <a:t>‹#›</a:t>
            </a:fld>
            <a:endParaRPr lang="en-CA" altLang="en-US" sz="900" dirty="0">
              <a:solidFill>
                <a:srgbClr val="FFFFFF"/>
              </a:solidFill>
              <a:latin typeface="Whitney Book" pitchFamily="2" charset="0"/>
            </a:endParaRPr>
          </a:p>
        </p:txBody>
      </p:sp>
      <p:sp>
        <p:nvSpPr>
          <p:cNvPr id="26" name="Text Placeholder 18"/>
          <p:cNvSpPr>
            <a:spLocks noGrp="1"/>
          </p:cNvSpPr>
          <p:nvPr>
            <p:ph type="body" sz="quarter" idx="11"/>
          </p:nvPr>
        </p:nvSpPr>
        <p:spPr>
          <a:xfrm>
            <a:off x="365587" y="1275606"/>
            <a:ext cx="5430376"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rgbClr val="0C2344"/>
                </a:solidFill>
                <a:latin typeface="Arial"/>
                <a:cs typeface="Arial"/>
              </a:defRPr>
            </a:lvl1pPr>
          </a:lstStyle>
          <a:p>
            <a:pPr lvl="0"/>
            <a:r>
              <a:rPr lang="en-US"/>
              <a:t>Edit Master text styles</a:t>
            </a:r>
          </a:p>
        </p:txBody>
      </p:sp>
    </p:spTree>
    <p:extLst>
      <p:ext uri="{BB962C8B-B14F-4D97-AF65-F5344CB8AC3E}">
        <p14:creationId xmlns:p14="http://schemas.microsoft.com/office/powerpoint/2010/main" val="1561458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ubsection Slide - 2">
    <p:spTree>
      <p:nvGrpSpPr>
        <p:cNvPr id="1" name=""/>
        <p:cNvGrpSpPr/>
        <p:nvPr/>
      </p:nvGrpSpPr>
      <p:grpSpPr>
        <a:xfrm>
          <a:off x="0" y="0"/>
          <a:ext cx="0" cy="0"/>
          <a:chOff x="0" y="0"/>
          <a:chExt cx="0" cy="0"/>
        </a:xfrm>
      </p:grpSpPr>
      <p:pic>
        <p:nvPicPr>
          <p:cNvPr id="3" name="Picture 1" descr="MOA Evening-032.jpg">
            <a:extLst>
              <a:ext uri="{FF2B5EF4-FFF2-40B4-BE49-F238E27FC236}">
                <a16:creationId xmlns:a16="http://schemas.microsoft.com/office/drawing/2014/main" id="{2BF71CA1-7439-4171-9491-328B73D6DC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89E8E0AC-5472-4F47-863A-6F9D2200F994}"/>
              </a:ext>
            </a:extLst>
          </p:cNvPr>
          <p:cNvSpPr/>
          <p:nvPr userDrawn="1"/>
        </p:nvSpPr>
        <p:spPr>
          <a:xfrm>
            <a:off x="0" y="1131888"/>
            <a:ext cx="6015038" cy="1131887"/>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a:extLst>
              <a:ext uri="{FF2B5EF4-FFF2-40B4-BE49-F238E27FC236}">
                <a16:creationId xmlns:a16="http://schemas.microsoft.com/office/drawing/2014/main" id="{43505E37-EE9F-48B4-9BD4-CDA31F1E4507}"/>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6" name="Picture 4" descr="s4b282c2015.png">
            <a:extLst>
              <a:ext uri="{FF2B5EF4-FFF2-40B4-BE49-F238E27FC236}">
                <a16:creationId xmlns:a16="http://schemas.microsoft.com/office/drawing/2014/main" id="{C4CCEC91-2404-4F54-B3A5-F6C9AEEB00B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a:extLst>
              <a:ext uri="{FF2B5EF4-FFF2-40B4-BE49-F238E27FC236}">
                <a16:creationId xmlns:a16="http://schemas.microsoft.com/office/drawing/2014/main" id="{4BE784EE-DEE4-4111-ACAC-29DE32280F69}"/>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ED7EA122-A1AE-435F-AA9C-6F7FCC29E66F}" type="slidenum">
              <a:rPr lang="en-US" altLang="en-US" sz="900" smtClean="0">
                <a:solidFill>
                  <a:srgbClr val="FFFFFF"/>
                </a:solidFill>
                <a:latin typeface="Whitney Book" pitchFamily="2" charset="0"/>
              </a:rPr>
              <a:pPr algn="r">
                <a:spcBef>
                  <a:spcPct val="20000"/>
                </a:spcBef>
                <a:buFont typeface="Arial" panose="020B0604020202020204" pitchFamily="34" charset="0"/>
                <a:buNone/>
                <a:defRPr/>
              </a:pPr>
              <a:t>‹#›</a:t>
            </a:fld>
            <a:endParaRPr lang="en-CA" altLang="en-US" sz="900" dirty="0">
              <a:solidFill>
                <a:srgbClr val="FFFFFF"/>
              </a:solidFill>
              <a:latin typeface="Whitney Book" pitchFamily="2" charset="0"/>
            </a:endParaRPr>
          </a:p>
        </p:txBody>
      </p:sp>
      <p:sp>
        <p:nvSpPr>
          <p:cNvPr id="9" name="Text Placeholder 18"/>
          <p:cNvSpPr>
            <a:spLocks noGrp="1"/>
          </p:cNvSpPr>
          <p:nvPr>
            <p:ph type="body" sz="quarter" idx="11"/>
          </p:nvPr>
        </p:nvSpPr>
        <p:spPr>
          <a:xfrm>
            <a:off x="365587" y="1275606"/>
            <a:ext cx="5430376"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rgbClr val="0C2344"/>
                </a:solidFill>
                <a:latin typeface="Arial"/>
                <a:cs typeface="Arial"/>
              </a:defRPr>
            </a:lvl1pPr>
          </a:lstStyle>
          <a:p>
            <a:pPr lvl="0"/>
            <a:r>
              <a:rPr lang="en-US"/>
              <a:t>Edit Master text styles</a:t>
            </a:r>
          </a:p>
        </p:txBody>
      </p:sp>
    </p:spTree>
    <p:extLst>
      <p:ext uri="{BB962C8B-B14F-4D97-AF65-F5344CB8AC3E}">
        <p14:creationId xmlns:p14="http://schemas.microsoft.com/office/powerpoint/2010/main" val="2295361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ubsection Slide - 3">
    <p:spTree>
      <p:nvGrpSpPr>
        <p:cNvPr id="1" name=""/>
        <p:cNvGrpSpPr/>
        <p:nvPr/>
      </p:nvGrpSpPr>
      <p:grpSpPr>
        <a:xfrm>
          <a:off x="0" y="0"/>
          <a:ext cx="0" cy="0"/>
          <a:chOff x="0" y="0"/>
          <a:chExt cx="0" cy="0"/>
        </a:xfrm>
      </p:grpSpPr>
      <p:pic>
        <p:nvPicPr>
          <p:cNvPr id="3" name="Picture 1" descr="20063615986_7c97fbf65b_o.jpg">
            <a:extLst>
              <a:ext uri="{FF2B5EF4-FFF2-40B4-BE49-F238E27FC236}">
                <a16:creationId xmlns:a16="http://schemas.microsoft.com/office/drawing/2014/main" id="{91C00A88-7726-4693-9344-469275ADA1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42AAE0C3-0FA4-47C0-B878-F7174704C323}"/>
              </a:ext>
            </a:extLst>
          </p:cNvPr>
          <p:cNvSpPr/>
          <p:nvPr userDrawn="1"/>
        </p:nvSpPr>
        <p:spPr>
          <a:xfrm>
            <a:off x="0" y="1131888"/>
            <a:ext cx="6015038" cy="1131887"/>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a:extLst>
              <a:ext uri="{FF2B5EF4-FFF2-40B4-BE49-F238E27FC236}">
                <a16:creationId xmlns:a16="http://schemas.microsoft.com/office/drawing/2014/main" id="{7E7140C7-CB87-4829-AEAC-12FA066BC744}"/>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6" name="Picture 4" descr="s4b282c2015.png">
            <a:extLst>
              <a:ext uri="{FF2B5EF4-FFF2-40B4-BE49-F238E27FC236}">
                <a16:creationId xmlns:a16="http://schemas.microsoft.com/office/drawing/2014/main" id="{A4F03401-FCE2-47FA-9432-E848527D412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a:extLst>
              <a:ext uri="{FF2B5EF4-FFF2-40B4-BE49-F238E27FC236}">
                <a16:creationId xmlns:a16="http://schemas.microsoft.com/office/drawing/2014/main" id="{9397FBD7-CBD6-47B9-8AB7-D5AB63E14B5D}"/>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E8D216A5-D9E6-48D5-AB67-595EBD896EE4}" type="slidenum">
              <a:rPr lang="en-US" altLang="en-US" sz="900" smtClean="0">
                <a:solidFill>
                  <a:srgbClr val="FFFFFF"/>
                </a:solidFill>
                <a:latin typeface="Whitney Book" pitchFamily="2" charset="0"/>
              </a:rPr>
              <a:pPr algn="r">
                <a:spcBef>
                  <a:spcPct val="20000"/>
                </a:spcBef>
                <a:buFont typeface="Arial" panose="020B0604020202020204" pitchFamily="34" charset="0"/>
                <a:buNone/>
                <a:defRPr/>
              </a:pPr>
              <a:t>‹#›</a:t>
            </a:fld>
            <a:endParaRPr lang="en-CA" altLang="en-US" sz="900" dirty="0">
              <a:solidFill>
                <a:srgbClr val="FFFFFF"/>
              </a:solidFill>
              <a:latin typeface="Whitney Book" pitchFamily="2" charset="0"/>
            </a:endParaRPr>
          </a:p>
        </p:txBody>
      </p:sp>
      <p:sp>
        <p:nvSpPr>
          <p:cNvPr id="8" name="Text Placeholder 18"/>
          <p:cNvSpPr>
            <a:spLocks noGrp="1"/>
          </p:cNvSpPr>
          <p:nvPr>
            <p:ph type="body" sz="quarter" idx="11"/>
          </p:nvPr>
        </p:nvSpPr>
        <p:spPr>
          <a:xfrm>
            <a:off x="365587" y="1275606"/>
            <a:ext cx="5430376"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rgbClr val="0C2344"/>
                </a:solidFill>
                <a:latin typeface="Arial"/>
                <a:cs typeface="Arial"/>
              </a:defRPr>
            </a:lvl1pPr>
          </a:lstStyle>
          <a:p>
            <a:pPr lvl="0"/>
            <a:r>
              <a:rPr lang="en-US"/>
              <a:t>Edit Master text styles</a:t>
            </a:r>
          </a:p>
        </p:txBody>
      </p:sp>
    </p:spTree>
    <p:extLst>
      <p:ext uri="{BB962C8B-B14F-4D97-AF65-F5344CB8AC3E}">
        <p14:creationId xmlns:p14="http://schemas.microsoft.com/office/powerpoint/2010/main" val="898652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 1">
    <p:spTree>
      <p:nvGrpSpPr>
        <p:cNvPr id="1" name=""/>
        <p:cNvGrpSpPr/>
        <p:nvPr/>
      </p:nvGrpSpPr>
      <p:grpSpPr>
        <a:xfrm>
          <a:off x="0" y="0"/>
          <a:ext cx="0" cy="0"/>
          <a:chOff x="0" y="0"/>
          <a:chExt cx="0" cy="0"/>
        </a:xfrm>
      </p:grpSpPr>
      <p:pic>
        <p:nvPicPr>
          <p:cNvPr id="4" name="Picture 1" descr="s4b282c2015.png">
            <a:extLst>
              <a:ext uri="{FF2B5EF4-FFF2-40B4-BE49-F238E27FC236}">
                <a16:creationId xmlns:a16="http://schemas.microsoft.com/office/drawing/2014/main" id="{46C50D39-5DF0-4554-8998-2D5A9AD716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4">
            <a:extLst>
              <a:ext uri="{FF2B5EF4-FFF2-40B4-BE49-F238E27FC236}">
                <a16:creationId xmlns:a16="http://schemas.microsoft.com/office/drawing/2014/main" id="{FA096AFB-7A32-4D81-AB3F-622DC8D20F88}"/>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43D6B12F-FEA4-4A92-8160-1A1E4878BFA0}" type="slidenum">
              <a:rPr lang="en-US" altLang="en-US" sz="900" smtClean="0">
                <a:cs typeface="Arial" panose="020B0604020202020204" pitchFamily="34" charset="0"/>
              </a:rPr>
              <a:pPr algn="r">
                <a:spcBef>
                  <a:spcPct val="20000"/>
                </a:spcBef>
                <a:buFont typeface="Arial" panose="020B0604020202020204" pitchFamily="34" charset="0"/>
                <a:buNone/>
                <a:defRPr/>
              </a:pPr>
              <a:t>‹#›</a:t>
            </a:fld>
            <a:endParaRPr lang="en-CA" altLang="en-US" sz="900" dirty="0">
              <a:cs typeface="Arial" panose="020B0604020202020204" pitchFamily="34" charset="0"/>
            </a:endParaRPr>
          </a:p>
        </p:txBody>
      </p:sp>
      <p:sp>
        <p:nvSpPr>
          <p:cNvPr id="9" name="Text Placeholder 11"/>
          <p:cNvSpPr>
            <a:spLocks noGrp="1"/>
          </p:cNvSpPr>
          <p:nvPr>
            <p:ph type="body" sz="quarter" idx="11"/>
          </p:nvPr>
        </p:nvSpPr>
        <p:spPr>
          <a:xfrm>
            <a:off x="438954" y="411510"/>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a:t>Edit Master text styles</a:t>
            </a:r>
          </a:p>
        </p:txBody>
      </p:sp>
      <p:sp>
        <p:nvSpPr>
          <p:cNvPr id="10" name="Text Placeholder 2"/>
          <p:cNvSpPr>
            <a:spLocks noGrp="1"/>
          </p:cNvSpPr>
          <p:nvPr>
            <p:ph type="body" sz="quarter" idx="13"/>
          </p:nvPr>
        </p:nvSpPr>
        <p:spPr>
          <a:xfrm>
            <a:off x="438954" y="1131888"/>
            <a:ext cx="7661438" cy="3492000"/>
          </a:xfrm>
          <a:prstGeom prst="rect">
            <a:avLst/>
          </a:prstGeom>
        </p:spPr>
        <p:txBody>
          <a:bodyPr vert="horz" lIns="0" tIns="0" rIns="0" bIns="0"/>
          <a:lstStyle>
            <a:lvl1pPr marL="0" indent="0">
              <a:lnSpc>
                <a:spcPct val="130000"/>
              </a:lnSpc>
              <a:spcBef>
                <a:spcPts val="0"/>
              </a:spcBef>
              <a:buFontTx/>
              <a:buNone/>
              <a:defRPr sz="1500">
                <a:solidFill>
                  <a:srgbClr val="0C2344"/>
                </a:solidFill>
              </a:defRPr>
            </a:lvl1pPr>
            <a:lvl2pPr marL="0" indent="-180000">
              <a:lnSpc>
                <a:spcPct val="130000"/>
              </a:lnSpc>
              <a:spcBef>
                <a:spcPts val="0"/>
              </a:spcBef>
              <a:buFont typeface="Arial"/>
              <a:buChar char="•"/>
              <a:defRPr sz="1500">
                <a:solidFill>
                  <a:srgbClr val="0C2344"/>
                </a:solidFill>
              </a:defRPr>
            </a:lvl2pPr>
            <a:lvl3pPr marL="540000" indent="-180000">
              <a:lnSpc>
                <a:spcPct val="130000"/>
              </a:lnSpc>
              <a:spcBef>
                <a:spcPts val="0"/>
              </a:spcBef>
              <a:defRPr sz="1500">
                <a:solidFill>
                  <a:srgbClr val="0C2344"/>
                </a:solidFill>
              </a:defRPr>
            </a:lvl3pPr>
            <a:lvl4pPr marL="900000" indent="-180000">
              <a:lnSpc>
                <a:spcPct val="130000"/>
              </a:lnSpc>
              <a:spcBef>
                <a:spcPts val="0"/>
              </a:spcBef>
              <a:buFont typeface="Arial"/>
              <a:buChar char="•"/>
              <a:defRPr sz="1500">
                <a:solidFill>
                  <a:srgbClr val="0C2344"/>
                </a:solidFill>
              </a:defRPr>
            </a:lvl4pPr>
            <a:lvl5pPr marL="1260000" indent="-180000">
              <a:lnSpc>
                <a:spcPct val="130000"/>
              </a:lnSpc>
              <a:spcBef>
                <a:spcPts val="0"/>
              </a:spcBef>
              <a:buFont typeface="Arial"/>
              <a:buChar char="•"/>
              <a:defRPr sz="1500">
                <a:solidFill>
                  <a:srgbClr val="0C234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72634FE1-AD7F-4B8A-95C7-510C86B23ED2}"/>
              </a:ext>
            </a:extLst>
          </p:cNvPr>
          <p:cNvSpPr>
            <a:spLocks noGrp="1"/>
          </p:cNvSpPr>
          <p:nvPr>
            <p:ph type="ftr" sz="quarter" idx="14"/>
          </p:nvPr>
        </p:nvSpPr>
        <p:spPr/>
        <p:txBody>
          <a:bodyPr/>
          <a:lstStyle/>
          <a:p>
            <a:r>
              <a:rPr lang="en-US" dirty="0"/>
              <a:t>&lt;UBC Internal Security Classification: Confidential, Internal, External&gt; &lt;Name&gt; / &lt;Department&gt;                                                                          Last Updated YYYY-MM-DD</a:t>
            </a:r>
          </a:p>
        </p:txBody>
      </p:sp>
    </p:spTree>
    <p:extLst>
      <p:ext uri="{BB962C8B-B14F-4D97-AF65-F5344CB8AC3E}">
        <p14:creationId xmlns:p14="http://schemas.microsoft.com/office/powerpoint/2010/main" val="489139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 1 (Dark)">
    <p:bg>
      <p:bgPr>
        <a:solidFill>
          <a:srgbClr val="001835"/>
        </a:solidFill>
        <a:effectLst/>
      </p:bgPr>
    </p:bg>
    <p:spTree>
      <p:nvGrpSpPr>
        <p:cNvPr id="1" name=""/>
        <p:cNvGrpSpPr/>
        <p:nvPr/>
      </p:nvGrpSpPr>
      <p:grpSpPr>
        <a:xfrm>
          <a:off x="0" y="0"/>
          <a:ext cx="0" cy="0"/>
          <a:chOff x="0" y="0"/>
          <a:chExt cx="0" cy="0"/>
        </a:xfrm>
      </p:grpSpPr>
      <p:pic>
        <p:nvPicPr>
          <p:cNvPr id="4" name="Picture 2" descr="2014_logo_only_reverse.png">
            <a:extLst>
              <a:ext uri="{FF2B5EF4-FFF2-40B4-BE49-F238E27FC236}">
                <a16:creationId xmlns:a16="http://schemas.microsoft.com/office/drawing/2014/main" id="{E3EF2AE1-01C3-45C3-A41C-832A0895314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4">
            <a:extLst>
              <a:ext uri="{FF2B5EF4-FFF2-40B4-BE49-F238E27FC236}">
                <a16:creationId xmlns:a16="http://schemas.microsoft.com/office/drawing/2014/main" id="{EAA258FF-4568-400D-BC6A-464B5882582F}"/>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25866341-128E-42EC-9165-CED16A455948}"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dirty="0">
              <a:solidFill>
                <a:srgbClr val="FFFFFF"/>
              </a:solidFill>
              <a:cs typeface="Arial" panose="020B0604020202020204" pitchFamily="34" charset="0"/>
            </a:endParaRPr>
          </a:p>
        </p:txBody>
      </p:sp>
      <p:sp>
        <p:nvSpPr>
          <p:cNvPr id="10" name="Text Placeholder 11"/>
          <p:cNvSpPr>
            <a:spLocks noGrp="1"/>
          </p:cNvSpPr>
          <p:nvPr>
            <p:ph type="body" sz="quarter" idx="11"/>
          </p:nvPr>
        </p:nvSpPr>
        <p:spPr>
          <a:xfrm>
            <a:off x="438954" y="411510"/>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FFFFFF"/>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a:t>Edit Master text styles</a:t>
            </a:r>
          </a:p>
        </p:txBody>
      </p:sp>
      <p:sp>
        <p:nvSpPr>
          <p:cNvPr id="6" name="Text Placeholder 2"/>
          <p:cNvSpPr>
            <a:spLocks noGrp="1"/>
          </p:cNvSpPr>
          <p:nvPr>
            <p:ph type="body" sz="quarter" idx="13"/>
          </p:nvPr>
        </p:nvSpPr>
        <p:spPr>
          <a:xfrm>
            <a:off x="438954" y="1131888"/>
            <a:ext cx="7661438" cy="3492000"/>
          </a:xfrm>
          <a:prstGeom prst="rect">
            <a:avLst/>
          </a:prstGeom>
        </p:spPr>
        <p:txBody>
          <a:bodyPr vert="horz" lIns="0" tIns="0" rIns="0" bIns="0"/>
          <a:lstStyle>
            <a:lvl1pPr marL="0" indent="0">
              <a:lnSpc>
                <a:spcPct val="130000"/>
              </a:lnSpc>
              <a:spcBef>
                <a:spcPts val="0"/>
              </a:spcBef>
              <a:buFontTx/>
              <a:buNone/>
              <a:defRPr sz="1500">
                <a:solidFill>
                  <a:schemeClr val="bg1"/>
                </a:solidFill>
              </a:defRPr>
            </a:lvl1pPr>
            <a:lvl2pPr marL="0" indent="-180000">
              <a:lnSpc>
                <a:spcPct val="130000"/>
              </a:lnSpc>
              <a:spcBef>
                <a:spcPts val="0"/>
              </a:spcBef>
              <a:buFont typeface="Arial"/>
              <a:buChar char="•"/>
              <a:defRPr sz="1500">
                <a:solidFill>
                  <a:schemeClr val="bg1"/>
                </a:solidFill>
              </a:defRPr>
            </a:lvl2pPr>
            <a:lvl3pPr marL="540000" indent="-180000">
              <a:lnSpc>
                <a:spcPct val="130000"/>
              </a:lnSpc>
              <a:spcBef>
                <a:spcPts val="0"/>
              </a:spcBef>
              <a:defRPr sz="1500">
                <a:solidFill>
                  <a:schemeClr val="bg1"/>
                </a:solidFill>
              </a:defRPr>
            </a:lvl3pPr>
            <a:lvl4pPr marL="900000" indent="-180000">
              <a:lnSpc>
                <a:spcPct val="130000"/>
              </a:lnSpc>
              <a:spcBef>
                <a:spcPts val="0"/>
              </a:spcBef>
              <a:buFont typeface="Arial"/>
              <a:buChar char="•"/>
              <a:defRPr sz="1500">
                <a:solidFill>
                  <a:schemeClr val="bg1"/>
                </a:solidFill>
              </a:defRPr>
            </a:lvl4pPr>
            <a:lvl5pPr marL="1260000" indent="-180000">
              <a:lnSpc>
                <a:spcPct val="130000"/>
              </a:lnSpc>
              <a:spcBef>
                <a:spcPts val="0"/>
              </a:spcBef>
              <a:buFont typeface="Arial"/>
              <a:buChar char="•"/>
              <a:defRPr sz="15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C9CD4374-9F4C-4503-8007-B038D990A955}"/>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Lst>
          </a:blip>
          <a:stretch>
            <a:fillRect/>
          </a:stretch>
        </p:blipFill>
        <p:spPr>
          <a:xfrm>
            <a:off x="0" y="4550643"/>
            <a:ext cx="2571428" cy="592856"/>
          </a:xfrm>
          <a:prstGeom prst="rect">
            <a:avLst/>
          </a:prstGeom>
          <a:noFill/>
          <a:ln>
            <a:noFill/>
          </a:ln>
        </p:spPr>
      </p:pic>
      <p:sp>
        <p:nvSpPr>
          <p:cNvPr id="3" name="Footer Placeholder 2">
            <a:extLst>
              <a:ext uri="{FF2B5EF4-FFF2-40B4-BE49-F238E27FC236}">
                <a16:creationId xmlns:a16="http://schemas.microsoft.com/office/drawing/2014/main" id="{EF7AAA85-D597-48EF-AECE-617DEBF39089}"/>
              </a:ext>
            </a:extLst>
          </p:cNvPr>
          <p:cNvSpPr>
            <a:spLocks noGrp="1"/>
          </p:cNvSpPr>
          <p:nvPr>
            <p:ph type="ftr" sz="quarter" idx="14"/>
          </p:nvPr>
        </p:nvSpPr>
        <p:spPr/>
        <p:txBody>
          <a:bodyPr/>
          <a:lstStyle/>
          <a:p>
            <a:r>
              <a:rPr lang="en-US" dirty="0"/>
              <a:t>&lt;UBC Internal Security Classification: Confidential, Internal, External&gt; &lt;Name&gt; / &lt;Department&gt;                                                                          Last Updated YYYY-MM-DD</a:t>
            </a:r>
          </a:p>
        </p:txBody>
      </p:sp>
    </p:spTree>
    <p:extLst>
      <p:ext uri="{BB962C8B-B14F-4D97-AF65-F5344CB8AC3E}">
        <p14:creationId xmlns:p14="http://schemas.microsoft.com/office/powerpoint/2010/main" val="40439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5F8080-B71C-4518-BF09-7AE62E9FA88F}"/>
              </a:ext>
            </a:extLst>
          </p:cNvPr>
          <p:cNvPicPr>
            <a:picLocks noChangeAspect="1"/>
          </p:cNvPicPr>
          <p:nvPr userDrawn="1"/>
        </p:nvPicPr>
        <p:blipFill>
          <a:blip r:embed="rId20"/>
          <a:stretch>
            <a:fillRect/>
          </a:stretch>
        </p:blipFill>
        <p:spPr>
          <a:xfrm>
            <a:off x="0" y="4550643"/>
            <a:ext cx="2571428" cy="592857"/>
          </a:xfrm>
          <a:prstGeom prst="rect">
            <a:avLst/>
          </a:prstGeom>
        </p:spPr>
      </p:pic>
      <p:sp>
        <p:nvSpPr>
          <p:cNvPr id="11" name="Footer Placeholder 10">
            <a:extLst>
              <a:ext uri="{FF2B5EF4-FFF2-40B4-BE49-F238E27FC236}">
                <a16:creationId xmlns:a16="http://schemas.microsoft.com/office/drawing/2014/main" id="{09CA629C-E3B5-40F1-99D1-1E786429F430}"/>
              </a:ext>
            </a:extLst>
          </p:cNvPr>
          <p:cNvSpPr>
            <a:spLocks noGrp="1"/>
          </p:cNvSpPr>
          <p:nvPr>
            <p:ph type="ftr" sz="quarter" idx="3"/>
          </p:nvPr>
        </p:nvSpPr>
        <p:spPr>
          <a:xfrm>
            <a:off x="2772000" y="4667071"/>
            <a:ext cx="3600000" cy="360000"/>
          </a:xfrm>
          <a:prstGeom prst="rect">
            <a:avLst/>
          </a:prstGeom>
        </p:spPr>
        <p:txBody>
          <a:bodyPr vert="horz" lIns="91440" tIns="45720" rIns="91440" bIns="45720" rtlCol="0" anchor="ctr"/>
          <a:lstStyle>
            <a:lvl1pPr algn="ctr">
              <a:defRPr sz="800">
                <a:solidFill>
                  <a:schemeClr val="bg1">
                    <a:lumMod val="75000"/>
                  </a:schemeClr>
                </a:solidFill>
                <a:latin typeface="+mn-lt"/>
              </a:defRPr>
            </a:lvl1pPr>
          </a:lstStyle>
          <a:p>
            <a:r>
              <a:rPr lang="en-US" dirty="0"/>
              <a:t>&lt;UBC Internal Security Classification: Confidential, Internal, External&gt; &lt;Name&gt; / &lt;Department&gt;                                                                          Last Updated YYYY-MM-DD</a:t>
            </a:r>
          </a:p>
        </p:txBody>
      </p:sp>
    </p:spTree>
  </p:cSld>
  <p:clrMap bg1="lt1" tx1="dk1" bg2="lt2" tx2="dk2" accent1="accent1" accent2="accent2" accent3="accent3" accent4="accent4" accent5="accent5" accent6="accent6" hlink="hlink" folHlink="folHlink"/>
  <p:sldLayoutIdLst>
    <p:sldLayoutId id="2147485156" r:id="rId1"/>
    <p:sldLayoutId id="2147485157" r:id="rId2"/>
    <p:sldLayoutId id="2147485158" r:id="rId3"/>
    <p:sldLayoutId id="2147485159" r:id="rId4"/>
    <p:sldLayoutId id="2147485160" r:id="rId5"/>
    <p:sldLayoutId id="2147485161" r:id="rId6"/>
    <p:sldLayoutId id="2147485162" r:id="rId7"/>
    <p:sldLayoutId id="2147485173" r:id="rId8"/>
    <p:sldLayoutId id="2147485164" r:id="rId9"/>
    <p:sldLayoutId id="2147485165" r:id="rId10"/>
    <p:sldLayoutId id="2147485166" r:id="rId11"/>
    <p:sldLayoutId id="2147485167" r:id="rId12"/>
    <p:sldLayoutId id="2147485168" r:id="rId13"/>
    <p:sldLayoutId id="2147485169" r:id="rId14"/>
    <p:sldLayoutId id="2147485170" r:id="rId15"/>
    <p:sldLayoutId id="2147485171" r:id="rId16"/>
    <p:sldLayoutId id="2147485172" r:id="rId17"/>
    <p:sldLayoutId id="2147485174" r:id="rId18"/>
  </p:sldLayoutIdLst>
  <p:hf sldNum="0" hdr="0" dt="0"/>
  <p:txStyles>
    <p:title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ＭＳ Ｐゴシック"/>
        </a:defRPr>
      </a:lvl1pPr>
      <a:lvl2pPr algn="ctr" defTabSz="457200" rtl="0" eaLnBrk="1" fontAlgn="base" hangingPunct="1">
        <a:spcBef>
          <a:spcPct val="0"/>
        </a:spcBef>
        <a:spcAft>
          <a:spcPct val="0"/>
        </a:spcAft>
        <a:defRPr sz="4400">
          <a:solidFill>
            <a:schemeClr val="tx1"/>
          </a:solidFill>
          <a:latin typeface="Arial" charset="0"/>
          <a:ea typeface="MS PGothic" panose="020B0600070205080204" pitchFamily="34" charset="-128"/>
          <a:cs typeface="ＭＳ Ｐゴシック"/>
        </a:defRPr>
      </a:lvl2pPr>
      <a:lvl3pPr algn="ctr" defTabSz="457200" rtl="0" eaLnBrk="1" fontAlgn="base" hangingPunct="1">
        <a:spcBef>
          <a:spcPct val="0"/>
        </a:spcBef>
        <a:spcAft>
          <a:spcPct val="0"/>
        </a:spcAft>
        <a:defRPr sz="4400">
          <a:solidFill>
            <a:schemeClr val="tx1"/>
          </a:solidFill>
          <a:latin typeface="Arial" charset="0"/>
          <a:ea typeface="MS PGothic" panose="020B0600070205080204" pitchFamily="34" charset="-128"/>
          <a:cs typeface="ＭＳ Ｐゴシック"/>
        </a:defRPr>
      </a:lvl3pPr>
      <a:lvl4pPr algn="ctr" defTabSz="457200" rtl="0" eaLnBrk="1" fontAlgn="base" hangingPunct="1">
        <a:spcBef>
          <a:spcPct val="0"/>
        </a:spcBef>
        <a:spcAft>
          <a:spcPct val="0"/>
        </a:spcAft>
        <a:defRPr sz="4400">
          <a:solidFill>
            <a:schemeClr val="tx1"/>
          </a:solidFill>
          <a:latin typeface="Arial" charset="0"/>
          <a:ea typeface="MS PGothic" panose="020B0600070205080204" pitchFamily="34" charset="-128"/>
          <a:cs typeface="ＭＳ Ｐゴシック"/>
        </a:defRPr>
      </a:lvl4pPr>
      <a:lvl5pPr algn="ctr" defTabSz="457200" rtl="0" eaLnBrk="1" fontAlgn="base" hangingPunct="1">
        <a:spcBef>
          <a:spcPct val="0"/>
        </a:spcBef>
        <a:spcAft>
          <a:spcPct val="0"/>
        </a:spcAft>
        <a:defRPr sz="4400">
          <a:solidFill>
            <a:schemeClr val="tx1"/>
          </a:solidFill>
          <a:latin typeface="Arial" charset="0"/>
          <a:ea typeface="MS PGothic" panose="020B0600070205080204" pitchFamily="34" charset="-128"/>
          <a:cs typeface="ＭＳ Ｐゴシック"/>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780338-57F5-EB4D-83F0-D01DBE21010A}"/>
              </a:ext>
            </a:extLst>
          </p:cNvPr>
          <p:cNvSpPr>
            <a:spLocks noGrp="1"/>
          </p:cNvSpPr>
          <p:nvPr>
            <p:ph type="body" sz="quarter" idx="11"/>
          </p:nvPr>
        </p:nvSpPr>
        <p:spPr>
          <a:xfrm>
            <a:off x="365125" y="1331913"/>
            <a:ext cx="5430838" cy="1671637"/>
          </a:xfrm>
        </p:spPr>
        <p:txBody>
          <a:bodyPr/>
          <a:lstStyle/>
          <a:p>
            <a:pPr>
              <a:buFont typeface="Arial" charset="0"/>
              <a:buNone/>
              <a:defRPr/>
            </a:pPr>
            <a:r>
              <a:rPr lang="en-US" spc="100" dirty="0">
                <a:ea typeface="ＭＳ Ｐゴシック" charset="-128"/>
              </a:rPr>
              <a:t>&lt;Faculty, VP Portfolio, Department&gt;</a:t>
            </a:r>
          </a:p>
        </p:txBody>
      </p:sp>
      <p:sp>
        <p:nvSpPr>
          <p:cNvPr id="3" name="Text Placeholder 2">
            <a:extLst>
              <a:ext uri="{FF2B5EF4-FFF2-40B4-BE49-F238E27FC236}">
                <a16:creationId xmlns:a16="http://schemas.microsoft.com/office/drawing/2014/main" id="{EB6F6BD2-C41C-E34B-BE14-298C35732B64}"/>
              </a:ext>
            </a:extLst>
          </p:cNvPr>
          <p:cNvSpPr>
            <a:spLocks noGrp="1"/>
          </p:cNvSpPr>
          <p:nvPr>
            <p:ph type="body" sz="quarter" idx="12"/>
          </p:nvPr>
        </p:nvSpPr>
        <p:spPr>
          <a:xfrm>
            <a:off x="365125" y="3003550"/>
            <a:ext cx="5430838" cy="322263"/>
          </a:xfrm>
        </p:spPr>
        <p:txBody>
          <a:bodyPr/>
          <a:lstStyle/>
          <a:p>
            <a:pPr>
              <a:buFont typeface="Arial" charset="0"/>
              <a:buNone/>
              <a:defRPr/>
            </a:pPr>
            <a:r>
              <a:rPr lang="en-US" dirty="0">
                <a:ea typeface="ＭＳ Ｐゴシック" charset="-128"/>
              </a:rPr>
              <a:t>&lt;Project Name&gt;</a:t>
            </a:r>
          </a:p>
        </p:txBody>
      </p:sp>
      <p:sp>
        <p:nvSpPr>
          <p:cNvPr id="4" name="Text Placeholder 3">
            <a:extLst>
              <a:ext uri="{FF2B5EF4-FFF2-40B4-BE49-F238E27FC236}">
                <a16:creationId xmlns:a16="http://schemas.microsoft.com/office/drawing/2014/main" id="{EDD6E9D4-2AFC-ED4D-AE7C-7844CBCCAA8A}"/>
              </a:ext>
            </a:extLst>
          </p:cNvPr>
          <p:cNvSpPr>
            <a:spLocks noGrp="1"/>
          </p:cNvSpPr>
          <p:nvPr>
            <p:ph type="body" sz="quarter" idx="13"/>
          </p:nvPr>
        </p:nvSpPr>
        <p:spPr>
          <a:xfrm>
            <a:off x="365125" y="3508375"/>
            <a:ext cx="5430838" cy="320675"/>
          </a:xfrm>
        </p:spPr>
        <p:txBody>
          <a:bodyPr/>
          <a:lstStyle/>
          <a:p>
            <a:pPr>
              <a:buFont typeface="Arial" charset="0"/>
              <a:buNone/>
              <a:defRPr/>
            </a:pPr>
            <a:r>
              <a:rPr lang="en-US" sz="800" dirty="0">
                <a:ea typeface="ＭＳ Ｐゴシック" charset="-128"/>
              </a:rPr>
              <a:t>&lt;Project Manager Name&gt;, &lt;UNIT&gt;</a:t>
            </a:r>
          </a:p>
          <a:p>
            <a:pPr>
              <a:buFont typeface="Arial" charset="0"/>
              <a:buNone/>
              <a:defRPr/>
            </a:pPr>
            <a:r>
              <a:rPr lang="en-US" sz="800" dirty="0">
                <a:ea typeface="ＭＳ Ｐゴシック" charset="-128"/>
              </a:rPr>
              <a:t>&lt;MMMM dd, YYYY&gt;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Rounded Rectangle 23">
            <a:extLst>
              <a:ext uri="{FF2B5EF4-FFF2-40B4-BE49-F238E27FC236}">
                <a16:creationId xmlns:a16="http://schemas.microsoft.com/office/drawing/2014/main" id="{85AC0E14-0630-4402-90FB-619309049C0B}"/>
              </a:ext>
            </a:extLst>
          </p:cNvPr>
          <p:cNvSpPr/>
          <p:nvPr/>
        </p:nvSpPr>
        <p:spPr>
          <a:xfrm>
            <a:off x="457200" y="3539381"/>
            <a:ext cx="8412480" cy="1005840"/>
          </a:xfrm>
          <a:prstGeom prst="roundRect">
            <a:avLst/>
          </a:prstGeom>
          <a:solidFill>
            <a:schemeClr val="bg1">
              <a:lumMod val="95000"/>
            </a:schemeClr>
          </a:solidFill>
          <a:ln>
            <a:noFill/>
          </a:ln>
          <a:effectLst>
            <a:outerShdw blurRad="50800" dist="38100" dir="2700000" algn="tl">
              <a:prstClr val="black">
                <a:alpha val="40000"/>
              </a:prstClr>
            </a:outerShdw>
          </a:effectLst>
        </p:spPr>
        <p:txBody>
          <a:bodyPr spcFirstLastPara="0" vert="horz" wrap="square" lIns="36000" tIns="0" rIns="36000" bIns="36000" numCol="1" spcCol="1270" anchor="t" anchorCtr="0">
            <a:noAutofit/>
          </a:bodyPr>
          <a:lstStyle/>
          <a:p>
            <a:pPr algn="ctr" defTabSz="800180" eaLnBrk="1" fontAlgn="auto" hangingPunct="1">
              <a:spcBef>
                <a:spcPts val="0"/>
              </a:spcBef>
              <a:spcAft>
                <a:spcPts val="600"/>
              </a:spcAft>
            </a:pPr>
            <a:r>
              <a:rPr lang="en-GB" sz="1000" b="1" kern="0" dirty="0">
                <a:latin typeface="Arial"/>
                <a:ea typeface="+mn-ea"/>
              </a:rPr>
              <a:t>Reference Group</a:t>
            </a:r>
          </a:p>
          <a:p>
            <a:pPr defTabSz="800180" eaLnBrk="1" fontAlgn="auto" hangingPunct="1">
              <a:spcBef>
                <a:spcPts val="0"/>
              </a:spcBef>
              <a:spcAft>
                <a:spcPts val="600"/>
              </a:spcAft>
            </a:pPr>
            <a:endParaRPr lang="en-GB" sz="1000" kern="0" dirty="0">
              <a:latin typeface="Arial"/>
              <a:ea typeface="+mn-ea"/>
            </a:endParaRPr>
          </a:p>
        </p:txBody>
      </p:sp>
      <p:sp>
        <p:nvSpPr>
          <p:cNvPr id="27" name="Rounded Rectangle 18">
            <a:extLst>
              <a:ext uri="{FF2B5EF4-FFF2-40B4-BE49-F238E27FC236}">
                <a16:creationId xmlns:a16="http://schemas.microsoft.com/office/drawing/2014/main" id="{B24F3E0B-56D7-407B-A1F0-99DF8545EF63}"/>
              </a:ext>
            </a:extLst>
          </p:cNvPr>
          <p:cNvSpPr/>
          <p:nvPr/>
        </p:nvSpPr>
        <p:spPr>
          <a:xfrm>
            <a:off x="457200" y="916730"/>
            <a:ext cx="8412480" cy="822960"/>
          </a:xfrm>
          <a:prstGeom prst="roundRect">
            <a:avLst/>
          </a:prstGeom>
          <a:solidFill>
            <a:schemeClr val="bg1">
              <a:lumMod val="95000"/>
            </a:schemeClr>
          </a:solidFill>
          <a:ln>
            <a:noFill/>
          </a:ln>
          <a:effectLst>
            <a:outerShdw blurRad="50800" dist="38100" dir="2700000" algn="tl">
              <a:prstClr val="black">
                <a:alpha val="40000"/>
              </a:prstClr>
            </a:outerShdw>
          </a:effectLst>
        </p:spPr>
        <p:txBody>
          <a:bodyPr spcFirstLastPara="0" vert="horz" wrap="square" lIns="36000" tIns="36000" rIns="36000" bIns="36000" numCol="1" spcCol="1270" anchor="t" anchorCtr="0">
            <a:noAutofit/>
          </a:bodyPr>
          <a:lstStyle/>
          <a:p>
            <a:pPr marL="0" marR="0" lvl="0" indent="0" algn="ctr" defTabSz="800180" eaLnBrk="1" fontAlgn="auto" latinLnBrk="0" hangingPunct="1">
              <a:spcBef>
                <a:spcPts val="0"/>
              </a:spcBef>
              <a:spcAft>
                <a:spcPts val="0"/>
              </a:spcAft>
              <a:buClrTx/>
              <a:buSzTx/>
              <a:buFontTx/>
              <a:buNone/>
              <a:tabLst/>
              <a:defRPr/>
            </a:pPr>
            <a:r>
              <a:rPr kumimoji="0" lang="en-GB" sz="1000" b="1" i="0" u="none" strike="noStrike" kern="0" cap="none" spc="0" normalizeH="0" baseline="0" noProof="0" dirty="0">
                <a:ln>
                  <a:noFill/>
                </a:ln>
                <a:solidFill>
                  <a:srgbClr val="0C2344"/>
                </a:solidFill>
                <a:effectLst/>
                <a:uLnTx/>
                <a:uFillTx/>
                <a:latin typeface="Arial"/>
                <a:ea typeface="+mn-ea"/>
                <a:cs typeface="+mn-cs"/>
              </a:rPr>
              <a:t>Project Steering Group</a:t>
            </a:r>
          </a:p>
        </p:txBody>
      </p:sp>
      <p:sp>
        <p:nvSpPr>
          <p:cNvPr id="29" name="Rounded Rectangle 29">
            <a:extLst>
              <a:ext uri="{FF2B5EF4-FFF2-40B4-BE49-F238E27FC236}">
                <a16:creationId xmlns:a16="http://schemas.microsoft.com/office/drawing/2014/main" id="{1A9BD022-02F1-457D-9444-F822265F36A6}"/>
              </a:ext>
            </a:extLst>
          </p:cNvPr>
          <p:cNvSpPr/>
          <p:nvPr/>
        </p:nvSpPr>
        <p:spPr>
          <a:xfrm>
            <a:off x="457200" y="1819949"/>
            <a:ext cx="8412480" cy="1645920"/>
          </a:xfrm>
          <a:prstGeom prst="roundRect">
            <a:avLst>
              <a:gd name="adj" fmla="val 5446"/>
            </a:avLst>
          </a:prstGeom>
          <a:solidFill>
            <a:schemeClr val="bg1">
              <a:lumMod val="95000"/>
            </a:schemeClr>
          </a:solidFill>
          <a:ln>
            <a:noFill/>
          </a:ln>
          <a:effectLst>
            <a:outerShdw blurRad="50800" dist="38100" dir="2700000" algn="tl">
              <a:prstClr val="black">
                <a:alpha val="40000"/>
              </a:prstClr>
            </a:outerShdw>
          </a:effectLst>
        </p:spPr>
        <p:txBody>
          <a:bodyPr spcFirstLastPara="0" vert="horz" wrap="square" lIns="36000" tIns="36000" rIns="36000" bIns="36000" numCol="1" spcCol="1270" anchor="t" anchorCtr="0">
            <a:noAutofit/>
          </a:bodyPr>
          <a:lstStyle/>
          <a:p>
            <a:pPr algn="ctr" defTabSz="800180" eaLnBrk="1" fontAlgn="auto" hangingPunct="1">
              <a:spcBef>
                <a:spcPts val="0"/>
              </a:spcBef>
              <a:spcAft>
                <a:spcPts val="600"/>
              </a:spcAft>
            </a:pPr>
            <a:r>
              <a:rPr lang="en-GB" sz="1000" b="1" kern="0" dirty="0">
                <a:solidFill>
                  <a:srgbClr val="0C2344"/>
                </a:solidFill>
                <a:latin typeface="Arial"/>
                <a:ea typeface="+mn-ea"/>
              </a:rPr>
              <a:t>Project Team</a:t>
            </a:r>
          </a:p>
        </p:txBody>
      </p:sp>
      <p:sp>
        <p:nvSpPr>
          <p:cNvPr id="2" name="Text Placeholder 1">
            <a:extLst>
              <a:ext uri="{FF2B5EF4-FFF2-40B4-BE49-F238E27FC236}">
                <a16:creationId xmlns:a16="http://schemas.microsoft.com/office/drawing/2014/main" id="{E864D76B-0D02-4BDA-A933-F43E9F97725F}"/>
              </a:ext>
            </a:extLst>
          </p:cNvPr>
          <p:cNvSpPr>
            <a:spLocks noGrp="1"/>
          </p:cNvSpPr>
          <p:nvPr>
            <p:ph type="body" sz="quarter" idx="11"/>
          </p:nvPr>
        </p:nvSpPr>
        <p:spPr/>
        <p:txBody>
          <a:bodyPr/>
          <a:lstStyle/>
          <a:p>
            <a:r>
              <a:rPr lang="en-US" dirty="0"/>
              <a:t>Project Governance and team</a:t>
            </a:r>
            <a:endParaRPr lang="en-US" dirty="0">
              <a:solidFill>
                <a:srgbClr val="FF0000"/>
              </a:solidFill>
            </a:endParaRPr>
          </a:p>
        </p:txBody>
      </p:sp>
      <p:sp>
        <p:nvSpPr>
          <p:cNvPr id="4" name="Footer Placeholder 3">
            <a:extLst>
              <a:ext uri="{FF2B5EF4-FFF2-40B4-BE49-F238E27FC236}">
                <a16:creationId xmlns:a16="http://schemas.microsoft.com/office/drawing/2014/main" id="{3A0417C3-6F5A-42DC-B7D2-A2FD885C2AFE}"/>
              </a:ext>
            </a:extLst>
          </p:cNvPr>
          <p:cNvSpPr>
            <a:spLocks noGrp="1"/>
          </p:cNvSpPr>
          <p:nvPr>
            <p:ph type="ftr" sz="quarter" idx="14"/>
          </p:nvPr>
        </p:nvSpPr>
        <p:spPr/>
        <p:txBody>
          <a:bodyPr/>
          <a:lstStyle/>
          <a:p>
            <a:r>
              <a:rPr lang="en-US" dirty="0"/>
              <a:t>&lt;UBC Internal Security Classification: Confidential, Internal, External&gt; &lt;Name&gt; / &lt;Department&gt;                                                                          Last Updated YYYY-MM-DD</a:t>
            </a:r>
          </a:p>
        </p:txBody>
      </p:sp>
      <p:sp>
        <p:nvSpPr>
          <p:cNvPr id="28" name="Rectangle 27">
            <a:extLst>
              <a:ext uri="{FF2B5EF4-FFF2-40B4-BE49-F238E27FC236}">
                <a16:creationId xmlns:a16="http://schemas.microsoft.com/office/drawing/2014/main" id="{25335712-A052-4146-9EB9-C5459B148810}"/>
              </a:ext>
            </a:extLst>
          </p:cNvPr>
          <p:cNvSpPr/>
          <p:nvPr/>
        </p:nvSpPr>
        <p:spPr>
          <a:xfrm>
            <a:off x="3633292" y="1184754"/>
            <a:ext cx="914400" cy="457200"/>
          </a:xfrm>
          <a:prstGeom prst="rect">
            <a:avLst/>
          </a:prstGeom>
          <a:solidFill>
            <a:srgbClr val="0055B7"/>
          </a:solidFill>
          <a:ln w="12700" cap="flat" cmpd="sng" algn="ctr">
            <a:solidFill>
              <a:srgbClr val="FFFFFF"/>
            </a:solidFill>
            <a:prstDash val="solid"/>
          </a:ln>
          <a:effectLst>
            <a:outerShdw blurRad="40000" dist="20000" dir="5400000" rotWithShape="0">
              <a:srgbClr val="000000">
                <a:alpha val="38000"/>
              </a:srgbClr>
            </a:outerShdw>
          </a:effectLst>
        </p:spPr>
        <p:txBody>
          <a:bodyPr spcFirstLastPara="0" vert="horz" wrap="square" lIns="0" tIns="18000" rIns="0" bIns="0" numCol="1" spcCol="1270" anchor="ctr" anchorCtr="0">
            <a:noAutofit/>
          </a:bodyPr>
          <a:lstStyle/>
          <a:p>
            <a:pPr marL="0" marR="0" lvl="0" indent="0" algn="ctr" defTabSz="711271" eaLnBrk="1" fontAlgn="auto" latinLnBrk="0" hangingPunct="1">
              <a:lnSpc>
                <a:spcPct val="90000"/>
              </a:lnSpc>
              <a:spcBef>
                <a:spcPts val="0"/>
              </a:spcBef>
              <a:spcAft>
                <a:spcPct val="35000"/>
              </a:spcAft>
              <a:buClrTx/>
              <a:buSzTx/>
              <a:buFontTx/>
              <a:buNone/>
              <a:tabLst/>
              <a:defRPr/>
            </a:pPr>
            <a:r>
              <a:rPr lang="en-GB" sz="1000" b="1" kern="0" dirty="0">
                <a:solidFill>
                  <a:srgbClr val="FFFFFF"/>
                </a:solidFill>
                <a:latin typeface="Arial"/>
                <a:ea typeface="+mn-ea"/>
              </a:rPr>
              <a:t>&lt;Name&gt;</a:t>
            </a:r>
            <a:endParaRPr kumimoji="0" lang="en-GB" sz="1000" b="1" i="0" u="none" strike="noStrike" kern="0" cap="none" spc="0" normalizeH="0" baseline="0" noProof="0" dirty="0">
              <a:ln>
                <a:noFill/>
              </a:ln>
              <a:solidFill>
                <a:srgbClr val="FFFFFF"/>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AA5D31D7-E79A-4821-828C-6D7144DE3724}"/>
              </a:ext>
            </a:extLst>
          </p:cNvPr>
          <p:cNvSpPr/>
          <p:nvPr/>
        </p:nvSpPr>
        <p:spPr>
          <a:xfrm>
            <a:off x="2414216" y="1184754"/>
            <a:ext cx="914400" cy="457200"/>
          </a:xfrm>
          <a:prstGeom prst="rect">
            <a:avLst/>
          </a:prstGeom>
          <a:solidFill>
            <a:srgbClr val="0C2344"/>
          </a:solidFill>
          <a:ln w="12700" cap="flat" cmpd="sng" algn="ctr">
            <a:solidFill>
              <a:srgbClr val="FFFFFF"/>
            </a:solidFill>
            <a:prstDash val="solid"/>
          </a:ln>
          <a:effectLst>
            <a:outerShdw blurRad="40000" dist="20000" dir="5400000" rotWithShape="0">
              <a:srgbClr val="000000">
                <a:alpha val="38000"/>
              </a:srgbClr>
            </a:outerShdw>
          </a:effectLst>
        </p:spPr>
        <p:txBody>
          <a:bodyPr spcFirstLastPara="0" vert="horz" wrap="square" lIns="0" tIns="18000" rIns="0" bIns="0" numCol="1" spcCol="1270" anchor="ctr" anchorCtr="0">
            <a:noAutofit/>
          </a:bodyPr>
          <a:lstStyle/>
          <a:p>
            <a:pPr marL="0" marR="0" lvl="0" indent="0" algn="ctr" defTabSz="711271" eaLnBrk="1" fontAlgn="auto" latinLnBrk="0" hangingPunct="1">
              <a:lnSpc>
                <a:spcPct val="90000"/>
              </a:lnSpc>
              <a:spcBef>
                <a:spcPts val="0"/>
              </a:spcBef>
              <a:spcAft>
                <a:spcPct val="3500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Arial"/>
                <a:ea typeface="+mn-ea"/>
                <a:cs typeface="+mn-cs"/>
              </a:rPr>
              <a:t>&lt;Sponsor Name&gt;</a:t>
            </a:r>
          </a:p>
        </p:txBody>
      </p:sp>
      <p:sp>
        <p:nvSpPr>
          <p:cNvPr id="44" name="Rectangle 43">
            <a:extLst>
              <a:ext uri="{FF2B5EF4-FFF2-40B4-BE49-F238E27FC236}">
                <a16:creationId xmlns:a16="http://schemas.microsoft.com/office/drawing/2014/main" id="{859DCFBC-C381-4698-8AF1-E963180A4220}"/>
              </a:ext>
            </a:extLst>
          </p:cNvPr>
          <p:cNvSpPr/>
          <p:nvPr/>
        </p:nvSpPr>
        <p:spPr>
          <a:xfrm>
            <a:off x="4852368" y="1184754"/>
            <a:ext cx="914400" cy="457200"/>
          </a:xfrm>
          <a:prstGeom prst="rect">
            <a:avLst/>
          </a:prstGeom>
          <a:solidFill>
            <a:srgbClr val="0055B7"/>
          </a:solidFill>
          <a:ln w="12700" cap="flat" cmpd="sng" algn="ctr">
            <a:solidFill>
              <a:srgbClr val="FFFFFF"/>
            </a:solidFill>
            <a:prstDash val="solid"/>
          </a:ln>
          <a:effectLst>
            <a:outerShdw blurRad="40000" dist="20000" dir="5400000" rotWithShape="0">
              <a:srgbClr val="000000">
                <a:alpha val="38000"/>
              </a:srgbClr>
            </a:outerShdw>
          </a:effectLst>
        </p:spPr>
        <p:txBody>
          <a:bodyPr spcFirstLastPara="0" vert="horz" wrap="square" lIns="0" tIns="18000" rIns="0" bIns="0" numCol="1" spcCol="1270" anchor="ctr" anchorCtr="0">
            <a:noAutofit/>
          </a:bodyPr>
          <a:lstStyle/>
          <a:p>
            <a:pPr marL="0" marR="0" lvl="0" indent="0" algn="ctr" defTabSz="711271" eaLnBrk="1" fontAlgn="auto" latinLnBrk="0" hangingPunct="1">
              <a:lnSpc>
                <a:spcPct val="90000"/>
              </a:lnSpc>
              <a:spcBef>
                <a:spcPts val="0"/>
              </a:spcBef>
              <a:spcAft>
                <a:spcPct val="3500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Arial"/>
                <a:ea typeface="+mn-ea"/>
                <a:cs typeface="+mn-cs"/>
              </a:rPr>
              <a:t>&lt;Name&gt;</a:t>
            </a:r>
          </a:p>
        </p:txBody>
      </p:sp>
      <p:sp>
        <p:nvSpPr>
          <p:cNvPr id="50" name="Rectangle 49">
            <a:extLst>
              <a:ext uri="{FF2B5EF4-FFF2-40B4-BE49-F238E27FC236}">
                <a16:creationId xmlns:a16="http://schemas.microsoft.com/office/drawing/2014/main" id="{614AE707-1E0D-453D-BFCE-F0C05C97B515}"/>
              </a:ext>
            </a:extLst>
          </p:cNvPr>
          <p:cNvSpPr/>
          <p:nvPr/>
        </p:nvSpPr>
        <p:spPr>
          <a:xfrm>
            <a:off x="7564717" y="102661"/>
            <a:ext cx="914400" cy="457200"/>
          </a:xfrm>
          <a:prstGeom prst="rect">
            <a:avLst/>
          </a:prstGeom>
          <a:solidFill>
            <a:srgbClr val="97D4E9"/>
          </a:solidFill>
          <a:ln w="12700" cap="flat" cmpd="sng" algn="ctr">
            <a:solidFill>
              <a:srgbClr val="FFFFFF"/>
            </a:solidFill>
            <a:prstDash val="solid"/>
          </a:ln>
          <a:effectLst>
            <a:outerShdw blurRad="40000" dist="20000" dir="5400000" rotWithShape="0">
              <a:srgbClr val="000000">
                <a:alpha val="38000"/>
              </a:srgbClr>
            </a:outerShdw>
          </a:effectLst>
        </p:spPr>
        <p:txBody>
          <a:bodyPr spcFirstLastPara="0" vert="horz" wrap="square" lIns="0" tIns="18000" rIns="0" bIns="0" numCol="1" spcCol="1270" anchor="ctr" anchorCtr="0">
            <a:noAutofit/>
          </a:bodyPr>
          <a:lstStyle/>
          <a:p>
            <a:pPr marL="0" marR="0" lvl="0" indent="0" algn="ctr" defTabSz="711271" eaLnBrk="1" fontAlgn="auto" latinLnBrk="0" hangingPunct="1">
              <a:lnSpc>
                <a:spcPct val="90000"/>
              </a:lnSpc>
              <a:spcBef>
                <a:spcPts val="0"/>
              </a:spcBef>
              <a:spcAft>
                <a:spcPct val="35000"/>
              </a:spcAft>
              <a:buClrTx/>
              <a:buSzTx/>
              <a:buFontTx/>
              <a:buNone/>
              <a:tabLst/>
              <a:defRPr/>
            </a:pPr>
            <a:r>
              <a:rPr kumimoji="0" lang="en-GB" sz="1000" b="1" i="0" u="none" strike="noStrike" kern="0" cap="none" spc="0" normalizeH="0" baseline="0" noProof="0" dirty="0">
                <a:ln>
                  <a:noFill/>
                </a:ln>
                <a:solidFill>
                  <a:srgbClr val="0C2344"/>
                </a:solidFill>
                <a:effectLst/>
                <a:uLnTx/>
                <a:uFillTx/>
                <a:latin typeface="Arial"/>
                <a:ea typeface="+mn-ea"/>
                <a:cs typeface="+mn-cs"/>
              </a:rPr>
              <a:t>Temporary members</a:t>
            </a:r>
          </a:p>
        </p:txBody>
      </p:sp>
      <p:sp>
        <p:nvSpPr>
          <p:cNvPr id="51" name="Rectangle 50">
            <a:extLst>
              <a:ext uri="{FF2B5EF4-FFF2-40B4-BE49-F238E27FC236}">
                <a16:creationId xmlns:a16="http://schemas.microsoft.com/office/drawing/2014/main" id="{FB2EDA20-3FE4-44DF-96DC-474202C416B1}"/>
              </a:ext>
            </a:extLst>
          </p:cNvPr>
          <p:cNvSpPr/>
          <p:nvPr/>
        </p:nvSpPr>
        <p:spPr>
          <a:xfrm>
            <a:off x="6577482" y="102661"/>
            <a:ext cx="914400" cy="457200"/>
          </a:xfrm>
          <a:prstGeom prst="rect">
            <a:avLst/>
          </a:prstGeom>
          <a:solidFill>
            <a:srgbClr val="0055B7"/>
          </a:solidFill>
          <a:ln w="12700" cap="flat" cmpd="sng" algn="ctr">
            <a:solidFill>
              <a:srgbClr val="FFFFFF"/>
            </a:solidFill>
            <a:prstDash val="solid"/>
          </a:ln>
          <a:effectLst>
            <a:outerShdw blurRad="40000" dist="20000" dir="5400000" rotWithShape="0">
              <a:srgbClr val="000000">
                <a:alpha val="38000"/>
              </a:srgbClr>
            </a:outerShdw>
          </a:effectLst>
        </p:spPr>
        <p:txBody>
          <a:bodyPr spcFirstLastPara="0" vert="horz" wrap="square" lIns="0" tIns="18000" rIns="0" bIns="0" numCol="1" spcCol="1270" anchor="ctr" anchorCtr="0">
            <a:noAutofit/>
          </a:bodyPr>
          <a:lstStyle/>
          <a:p>
            <a:pPr algn="ctr" defTabSz="711271" eaLnBrk="1" fontAlgn="auto" hangingPunct="1">
              <a:lnSpc>
                <a:spcPct val="90000"/>
              </a:lnSpc>
              <a:spcBef>
                <a:spcPts val="0"/>
              </a:spcBef>
              <a:spcAft>
                <a:spcPct val="35000"/>
              </a:spcAft>
            </a:pPr>
            <a:r>
              <a:rPr lang="en-US" sz="1000" b="1" kern="0" dirty="0">
                <a:solidFill>
                  <a:srgbClr val="FFFFFF"/>
                </a:solidFill>
                <a:latin typeface="Arial"/>
                <a:ea typeface="+mn-ea"/>
              </a:rPr>
              <a:t>Permanent members</a:t>
            </a:r>
            <a:endParaRPr lang="en-GB" sz="1000" b="1" kern="0" dirty="0">
              <a:solidFill>
                <a:srgbClr val="FFFFFF"/>
              </a:solidFill>
              <a:latin typeface="Arial"/>
              <a:ea typeface="+mn-ea"/>
            </a:endParaRPr>
          </a:p>
        </p:txBody>
      </p:sp>
      <p:pic>
        <p:nvPicPr>
          <p:cNvPr id="64" name="Picture 63">
            <a:extLst>
              <a:ext uri="{FF2B5EF4-FFF2-40B4-BE49-F238E27FC236}">
                <a16:creationId xmlns:a16="http://schemas.microsoft.com/office/drawing/2014/main" id="{B42BE685-7E07-4405-9D5A-327D6791E118}"/>
              </a:ext>
            </a:extLst>
          </p:cNvPr>
          <p:cNvPicPr>
            <a:picLocks noChangeAspect="1"/>
          </p:cNvPicPr>
          <p:nvPr/>
        </p:nvPicPr>
        <p:blipFill>
          <a:blip r:embed="rId3"/>
          <a:stretch>
            <a:fillRect/>
          </a:stretch>
        </p:blipFill>
        <p:spPr>
          <a:xfrm>
            <a:off x="0" y="4550643"/>
            <a:ext cx="2571428" cy="592857"/>
          </a:xfrm>
          <a:prstGeom prst="rect">
            <a:avLst/>
          </a:prstGeom>
        </p:spPr>
      </p:pic>
      <p:pic>
        <p:nvPicPr>
          <p:cNvPr id="38" name="Picture 3" descr="s4b282c2015.png">
            <a:extLst>
              <a:ext uri="{FF2B5EF4-FFF2-40B4-BE49-F238E27FC236}">
                <a16:creationId xmlns:a16="http://schemas.microsoft.com/office/drawing/2014/main" id="{DB3EE166-FD49-4652-958A-9EB4A514202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13763" y="484188"/>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9B5FF91-2749-75BF-0BFB-A1DECB21C576}"/>
              </a:ext>
            </a:extLst>
          </p:cNvPr>
          <p:cNvSpPr/>
          <p:nvPr/>
        </p:nvSpPr>
        <p:spPr>
          <a:xfrm>
            <a:off x="6071443" y="1184754"/>
            <a:ext cx="914400" cy="457200"/>
          </a:xfrm>
          <a:prstGeom prst="rect">
            <a:avLst/>
          </a:prstGeom>
          <a:solidFill>
            <a:srgbClr val="97D4E9"/>
          </a:solidFill>
          <a:ln w="12700" cap="flat" cmpd="sng" algn="ctr">
            <a:solidFill>
              <a:srgbClr val="FFFFFF"/>
            </a:solidFill>
            <a:prstDash val="solid"/>
          </a:ln>
          <a:effectLst>
            <a:outerShdw blurRad="40000" dist="20000" dir="5400000" rotWithShape="0">
              <a:srgbClr val="000000">
                <a:alpha val="38000"/>
              </a:srgbClr>
            </a:outerShdw>
          </a:effectLst>
        </p:spPr>
        <p:txBody>
          <a:bodyPr spcFirstLastPara="0" vert="horz" wrap="square" lIns="0" tIns="18000" rIns="0" bIns="0" numCol="1" spcCol="1270" anchor="ctr" anchorCtr="0">
            <a:noAutofit/>
          </a:bodyPr>
          <a:lstStyle/>
          <a:p>
            <a:pPr algn="ctr" defTabSz="711271">
              <a:lnSpc>
                <a:spcPct val="90000"/>
              </a:lnSpc>
              <a:spcBef>
                <a:spcPts val="0"/>
              </a:spcBef>
              <a:spcAft>
                <a:spcPct val="35000"/>
              </a:spcAft>
              <a:defRPr/>
            </a:pPr>
            <a:r>
              <a:rPr lang="en-GB" sz="1000" b="1" kern="0" dirty="0">
                <a:solidFill>
                  <a:srgbClr val="0C2344"/>
                </a:solidFill>
                <a:latin typeface="Arial"/>
                <a:ea typeface="+mn-ea"/>
              </a:rPr>
              <a:t>&lt;Name&gt;</a:t>
            </a:r>
            <a:endParaRPr lang="en-US" sz="1000" b="1" kern="0" dirty="0">
              <a:solidFill>
                <a:srgbClr val="0C2344"/>
              </a:solidFill>
              <a:latin typeface="Arial"/>
              <a:ea typeface="+mn-ea"/>
            </a:endParaRPr>
          </a:p>
        </p:txBody>
      </p:sp>
      <p:sp>
        <p:nvSpPr>
          <p:cNvPr id="3" name="Rectangle 2">
            <a:extLst>
              <a:ext uri="{FF2B5EF4-FFF2-40B4-BE49-F238E27FC236}">
                <a16:creationId xmlns:a16="http://schemas.microsoft.com/office/drawing/2014/main" id="{5DC130D0-DFD8-C34F-A3F2-EC9A689F82ED}"/>
              </a:ext>
            </a:extLst>
          </p:cNvPr>
          <p:cNvSpPr/>
          <p:nvPr/>
        </p:nvSpPr>
        <p:spPr>
          <a:xfrm>
            <a:off x="5590248" y="102661"/>
            <a:ext cx="914400" cy="457200"/>
          </a:xfrm>
          <a:prstGeom prst="rect">
            <a:avLst/>
          </a:prstGeom>
          <a:solidFill>
            <a:srgbClr val="0C2344"/>
          </a:solidFill>
          <a:ln w="12700" cap="flat" cmpd="sng" algn="ctr">
            <a:solidFill>
              <a:srgbClr val="FFFFFF"/>
            </a:solidFill>
            <a:prstDash val="solid"/>
          </a:ln>
          <a:effectLst>
            <a:outerShdw blurRad="40000" dist="20000" dir="5400000" rotWithShape="0">
              <a:srgbClr val="000000">
                <a:alpha val="38000"/>
              </a:srgbClr>
            </a:outerShdw>
          </a:effectLst>
        </p:spPr>
        <p:txBody>
          <a:bodyPr spcFirstLastPara="0" vert="horz" wrap="square" lIns="0" tIns="18000" rIns="0" bIns="0" numCol="1" spcCol="1270" anchor="ctr" anchorCtr="0">
            <a:noAutofit/>
          </a:bodyPr>
          <a:lstStyle/>
          <a:p>
            <a:pPr marL="0" marR="0" lvl="0" indent="0" algn="ctr" defTabSz="711271">
              <a:lnSpc>
                <a:spcPct val="90000"/>
              </a:lnSpc>
              <a:spcBef>
                <a:spcPts val="0"/>
              </a:spcBef>
              <a:spcAft>
                <a:spcPct val="35000"/>
              </a:spcAft>
              <a:buNone/>
              <a:tabLst/>
              <a:defRPr/>
            </a:pPr>
            <a:r>
              <a:rPr lang="en-GB" sz="1000" b="1" kern="0" dirty="0">
                <a:solidFill>
                  <a:srgbClr val="FFFFFF"/>
                </a:solidFill>
                <a:latin typeface="Arial"/>
                <a:ea typeface="+mn-ea"/>
              </a:rPr>
              <a:t>Sponsor</a:t>
            </a:r>
            <a:endParaRPr lang="en-US" dirty="0">
              <a:ea typeface="+mn-ea"/>
              <a:cs typeface="+mn-cs"/>
            </a:endParaRPr>
          </a:p>
        </p:txBody>
      </p:sp>
      <p:sp>
        <p:nvSpPr>
          <p:cNvPr id="18" name="Rectangle 17">
            <a:extLst>
              <a:ext uri="{FF2B5EF4-FFF2-40B4-BE49-F238E27FC236}">
                <a16:creationId xmlns:a16="http://schemas.microsoft.com/office/drawing/2014/main" id="{8CB81773-BAEA-456B-B853-8A10AFA6DA53}"/>
              </a:ext>
            </a:extLst>
          </p:cNvPr>
          <p:cNvSpPr/>
          <p:nvPr/>
        </p:nvSpPr>
        <p:spPr>
          <a:xfrm>
            <a:off x="4206240" y="2105473"/>
            <a:ext cx="914400" cy="457200"/>
          </a:xfrm>
          <a:prstGeom prst="rect">
            <a:avLst/>
          </a:prstGeom>
          <a:solidFill>
            <a:srgbClr val="0055B7"/>
          </a:solidFill>
          <a:ln w="12700" cap="flat" cmpd="sng" algn="ctr">
            <a:solidFill>
              <a:srgbClr val="FFFFFF"/>
            </a:solidFill>
            <a:prstDash val="solid"/>
          </a:ln>
          <a:effectLst>
            <a:outerShdw blurRad="40000" dist="20000" dir="5400000" rotWithShape="0">
              <a:srgbClr val="000000">
                <a:alpha val="38000"/>
              </a:srgbClr>
            </a:outerShdw>
          </a:effectLst>
        </p:spPr>
        <p:txBody>
          <a:bodyPr spcFirstLastPara="0" vert="horz" wrap="square" lIns="0" tIns="18000" rIns="0" bIns="0" numCol="1" spcCol="1270" anchor="ctr" anchorCtr="0">
            <a:noAutofit/>
          </a:bodyPr>
          <a:lstStyle/>
          <a:p>
            <a:pPr marL="0" marR="0" lvl="0" indent="0" algn="ctr" defTabSz="711271" eaLnBrk="1" fontAlgn="auto" latinLnBrk="0" hangingPunct="1">
              <a:lnSpc>
                <a:spcPct val="90000"/>
              </a:lnSpc>
              <a:spcBef>
                <a:spcPts val="0"/>
              </a:spcBef>
              <a:spcAft>
                <a:spcPct val="35000"/>
              </a:spcAft>
              <a:buClrTx/>
              <a:buSzTx/>
              <a:buFontTx/>
              <a:buNone/>
              <a:tabLst/>
              <a:defRPr/>
            </a:pPr>
            <a:r>
              <a:rPr lang="en-GB" sz="1000" b="1" kern="0" dirty="0">
                <a:solidFill>
                  <a:srgbClr val="FFFFFF"/>
                </a:solidFill>
                <a:latin typeface="Arial"/>
                <a:ea typeface="+mn-ea"/>
              </a:rPr>
              <a:t>&lt;Project Manager&gt;</a:t>
            </a:r>
            <a:endParaRPr kumimoji="0" lang="en-GB" sz="1000" b="1" i="0" u="none" strike="noStrike" kern="0" cap="none" spc="0" normalizeH="0" baseline="0" noProof="0" dirty="0">
              <a:ln>
                <a:noFill/>
              </a:ln>
              <a:solidFill>
                <a:srgbClr val="FFFFFF"/>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8F4E6456-EBA7-489D-B7E3-64B6DF77DA31}"/>
              </a:ext>
            </a:extLst>
          </p:cNvPr>
          <p:cNvSpPr/>
          <p:nvPr/>
        </p:nvSpPr>
        <p:spPr>
          <a:xfrm>
            <a:off x="2414216" y="2726728"/>
            <a:ext cx="914400" cy="457200"/>
          </a:xfrm>
          <a:prstGeom prst="rect">
            <a:avLst/>
          </a:prstGeom>
          <a:solidFill>
            <a:srgbClr val="0055B7"/>
          </a:solidFill>
          <a:ln w="12700" cap="flat" cmpd="sng" algn="ctr">
            <a:solidFill>
              <a:srgbClr val="FFFFFF"/>
            </a:solidFill>
            <a:prstDash val="solid"/>
          </a:ln>
          <a:effectLst>
            <a:outerShdw blurRad="40000" dist="20000" dir="5400000" rotWithShape="0">
              <a:srgbClr val="000000">
                <a:alpha val="38000"/>
              </a:srgbClr>
            </a:outerShdw>
          </a:effectLst>
        </p:spPr>
        <p:txBody>
          <a:bodyPr spcFirstLastPara="0" vert="horz" wrap="square" lIns="0" tIns="18000" rIns="0" bIns="0" numCol="1" spcCol="1270" anchor="ctr" anchorCtr="0">
            <a:noAutofit/>
          </a:bodyPr>
          <a:lstStyle/>
          <a:p>
            <a:pPr marL="0" marR="0" lvl="0" indent="0" algn="ctr" defTabSz="711271" eaLnBrk="1" fontAlgn="auto" latinLnBrk="0" hangingPunct="1">
              <a:lnSpc>
                <a:spcPct val="90000"/>
              </a:lnSpc>
              <a:spcBef>
                <a:spcPts val="0"/>
              </a:spcBef>
              <a:spcAft>
                <a:spcPct val="35000"/>
              </a:spcAft>
              <a:buClrTx/>
              <a:buSzTx/>
              <a:buFontTx/>
              <a:buNone/>
              <a:tabLst/>
              <a:defRPr/>
            </a:pPr>
            <a:r>
              <a:rPr lang="en-GB" sz="1000" b="1" kern="0" dirty="0">
                <a:solidFill>
                  <a:srgbClr val="FFFFFF"/>
                </a:solidFill>
                <a:latin typeface="Arial"/>
                <a:ea typeface="+mn-ea"/>
              </a:rPr>
              <a:t>&lt;Name&gt;</a:t>
            </a:r>
            <a:endParaRPr kumimoji="0" lang="en-GB" sz="1000" b="1" i="0" u="none" strike="noStrike" kern="0" cap="none" spc="0" normalizeH="0" baseline="0" noProof="0" dirty="0">
              <a:ln>
                <a:noFill/>
              </a:ln>
              <a:solidFill>
                <a:srgbClr val="FFFFFF"/>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EBD49A00-A241-41AF-9199-D07A89B9BB53}"/>
              </a:ext>
            </a:extLst>
          </p:cNvPr>
          <p:cNvSpPr/>
          <p:nvPr/>
        </p:nvSpPr>
        <p:spPr>
          <a:xfrm>
            <a:off x="3633292" y="2726728"/>
            <a:ext cx="914400" cy="457200"/>
          </a:xfrm>
          <a:prstGeom prst="rect">
            <a:avLst/>
          </a:prstGeom>
          <a:solidFill>
            <a:srgbClr val="0055B7"/>
          </a:solidFill>
          <a:ln w="12700" cap="flat" cmpd="sng" algn="ctr">
            <a:solidFill>
              <a:srgbClr val="FFFFFF"/>
            </a:solidFill>
            <a:prstDash val="solid"/>
          </a:ln>
          <a:effectLst>
            <a:outerShdw blurRad="40000" dist="20000" dir="5400000" rotWithShape="0">
              <a:srgbClr val="000000">
                <a:alpha val="38000"/>
              </a:srgbClr>
            </a:outerShdw>
          </a:effectLst>
        </p:spPr>
        <p:txBody>
          <a:bodyPr spcFirstLastPara="0" vert="horz" wrap="square" lIns="0" tIns="18000" rIns="0" bIns="0" numCol="1" spcCol="1270" anchor="ctr" anchorCtr="0">
            <a:noAutofit/>
          </a:bodyPr>
          <a:lstStyle/>
          <a:p>
            <a:pPr marL="0" marR="0" lvl="0" indent="0" algn="ctr" defTabSz="711271" eaLnBrk="1" fontAlgn="auto" latinLnBrk="0" hangingPunct="1">
              <a:lnSpc>
                <a:spcPct val="90000"/>
              </a:lnSpc>
              <a:spcBef>
                <a:spcPts val="0"/>
              </a:spcBef>
              <a:spcAft>
                <a:spcPct val="35000"/>
              </a:spcAft>
              <a:buClrTx/>
              <a:buSzTx/>
              <a:buFontTx/>
              <a:buNone/>
              <a:tabLst/>
              <a:defRPr/>
            </a:pPr>
            <a:r>
              <a:rPr lang="en-GB" sz="1000" b="1" kern="0" dirty="0">
                <a:solidFill>
                  <a:srgbClr val="FFFFFF"/>
                </a:solidFill>
                <a:latin typeface="Arial"/>
                <a:ea typeface="+mn-ea"/>
              </a:rPr>
              <a:t>&lt;Name&gt;</a:t>
            </a:r>
            <a:endParaRPr kumimoji="0" lang="en-GB" sz="1000" b="1" i="0" u="none" strike="noStrike" kern="0" cap="none" spc="0" normalizeH="0" baseline="0" noProof="0" dirty="0">
              <a:ln>
                <a:noFill/>
              </a:ln>
              <a:solidFill>
                <a:srgbClr val="FFFFFF"/>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E41C86FD-F52A-4775-9B12-6BA1A74C5A13}"/>
              </a:ext>
            </a:extLst>
          </p:cNvPr>
          <p:cNvSpPr/>
          <p:nvPr/>
        </p:nvSpPr>
        <p:spPr>
          <a:xfrm>
            <a:off x="4852368" y="2726728"/>
            <a:ext cx="914400" cy="457200"/>
          </a:xfrm>
          <a:prstGeom prst="rect">
            <a:avLst/>
          </a:prstGeom>
          <a:solidFill>
            <a:srgbClr val="0055B7"/>
          </a:solidFill>
          <a:ln w="12700" cap="flat" cmpd="sng" algn="ctr">
            <a:solidFill>
              <a:srgbClr val="FFFFFF"/>
            </a:solidFill>
            <a:prstDash val="solid"/>
          </a:ln>
          <a:effectLst>
            <a:outerShdw blurRad="40000" dist="20000" dir="5400000" rotWithShape="0">
              <a:srgbClr val="000000">
                <a:alpha val="38000"/>
              </a:srgbClr>
            </a:outerShdw>
          </a:effectLst>
        </p:spPr>
        <p:txBody>
          <a:bodyPr spcFirstLastPara="0" vert="horz" wrap="square" lIns="0" tIns="18000" rIns="0" bIns="0" numCol="1" spcCol="1270" anchor="ctr" anchorCtr="0">
            <a:noAutofit/>
          </a:bodyPr>
          <a:lstStyle/>
          <a:p>
            <a:pPr marL="0" marR="0" lvl="0" indent="0" algn="ctr" defTabSz="711271" eaLnBrk="1" fontAlgn="auto" latinLnBrk="0" hangingPunct="1">
              <a:lnSpc>
                <a:spcPct val="90000"/>
              </a:lnSpc>
              <a:spcBef>
                <a:spcPts val="0"/>
              </a:spcBef>
              <a:spcAft>
                <a:spcPct val="35000"/>
              </a:spcAft>
              <a:buClrTx/>
              <a:buSzTx/>
              <a:buFontTx/>
              <a:buNone/>
              <a:tabLst/>
              <a:defRPr/>
            </a:pPr>
            <a:r>
              <a:rPr lang="en-GB" sz="1000" b="1" kern="0" dirty="0">
                <a:solidFill>
                  <a:srgbClr val="FFFFFF"/>
                </a:solidFill>
                <a:latin typeface="Arial"/>
                <a:ea typeface="+mn-ea"/>
              </a:rPr>
              <a:t>&lt;Name&gt;</a:t>
            </a:r>
            <a:endParaRPr kumimoji="0" lang="en-GB" sz="1000" b="1" i="0" u="none" strike="noStrike" kern="0" cap="none" spc="0" normalizeH="0" baseline="0" noProof="0" dirty="0">
              <a:ln>
                <a:noFill/>
              </a:ln>
              <a:solidFill>
                <a:srgbClr val="FFFFFF"/>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6DB8DC96-D5BE-4C58-B09B-09BF37CAEAB0}"/>
              </a:ext>
            </a:extLst>
          </p:cNvPr>
          <p:cNvSpPr/>
          <p:nvPr/>
        </p:nvSpPr>
        <p:spPr>
          <a:xfrm>
            <a:off x="6071443" y="2726728"/>
            <a:ext cx="914400" cy="457200"/>
          </a:xfrm>
          <a:prstGeom prst="rect">
            <a:avLst/>
          </a:prstGeom>
          <a:solidFill>
            <a:srgbClr val="97D4E9"/>
          </a:solidFill>
          <a:ln w="12700" cap="flat" cmpd="sng" algn="ctr">
            <a:solidFill>
              <a:srgbClr val="FFFFFF"/>
            </a:solidFill>
            <a:prstDash val="solid"/>
          </a:ln>
          <a:effectLst>
            <a:outerShdw blurRad="40000" dist="20000" dir="5400000" rotWithShape="0">
              <a:srgbClr val="000000">
                <a:alpha val="38000"/>
              </a:srgbClr>
            </a:outerShdw>
          </a:effectLst>
        </p:spPr>
        <p:txBody>
          <a:bodyPr spcFirstLastPara="0" vert="horz" wrap="square" lIns="0" tIns="18000" rIns="0" bIns="0" numCol="1" spcCol="1270" anchor="ctr" anchorCtr="0">
            <a:noAutofit/>
          </a:bodyPr>
          <a:lstStyle/>
          <a:p>
            <a:pPr algn="ctr" defTabSz="711271">
              <a:lnSpc>
                <a:spcPct val="90000"/>
              </a:lnSpc>
              <a:spcBef>
                <a:spcPts val="0"/>
              </a:spcBef>
              <a:spcAft>
                <a:spcPct val="35000"/>
              </a:spcAft>
              <a:defRPr/>
            </a:pPr>
            <a:r>
              <a:rPr lang="en-GB" sz="1000" b="1" kern="0" dirty="0">
                <a:solidFill>
                  <a:srgbClr val="0C2344"/>
                </a:solidFill>
                <a:latin typeface="Arial"/>
                <a:ea typeface="+mn-ea"/>
              </a:rPr>
              <a:t>&lt;Name&gt;</a:t>
            </a:r>
            <a:endParaRPr lang="en-US" sz="1000" b="1" kern="0" dirty="0">
              <a:solidFill>
                <a:srgbClr val="0C2344"/>
              </a:solidFill>
              <a:latin typeface="Arial"/>
              <a:ea typeface="+mn-ea"/>
            </a:endParaRPr>
          </a:p>
        </p:txBody>
      </p:sp>
      <p:sp>
        <p:nvSpPr>
          <p:cNvPr id="25" name="Rectangle 24">
            <a:extLst>
              <a:ext uri="{FF2B5EF4-FFF2-40B4-BE49-F238E27FC236}">
                <a16:creationId xmlns:a16="http://schemas.microsoft.com/office/drawing/2014/main" id="{788D50E9-6EBF-4A6B-8DF0-47CD60F48324}"/>
              </a:ext>
            </a:extLst>
          </p:cNvPr>
          <p:cNvSpPr/>
          <p:nvPr/>
        </p:nvSpPr>
        <p:spPr>
          <a:xfrm>
            <a:off x="2414216" y="3828584"/>
            <a:ext cx="914400" cy="457200"/>
          </a:xfrm>
          <a:prstGeom prst="rect">
            <a:avLst/>
          </a:prstGeom>
          <a:solidFill>
            <a:srgbClr val="0055B7"/>
          </a:solidFill>
          <a:ln w="12700" cap="flat" cmpd="sng" algn="ctr">
            <a:solidFill>
              <a:srgbClr val="FFFFFF"/>
            </a:solidFill>
            <a:prstDash val="solid"/>
          </a:ln>
          <a:effectLst>
            <a:outerShdw blurRad="40000" dist="20000" dir="5400000" rotWithShape="0">
              <a:srgbClr val="000000">
                <a:alpha val="38000"/>
              </a:srgbClr>
            </a:outerShdw>
          </a:effectLst>
        </p:spPr>
        <p:txBody>
          <a:bodyPr spcFirstLastPara="0" vert="horz" wrap="square" lIns="0" tIns="18000" rIns="0" bIns="0" numCol="1" spcCol="1270" anchor="ctr" anchorCtr="0">
            <a:noAutofit/>
          </a:bodyPr>
          <a:lstStyle/>
          <a:p>
            <a:pPr marL="0" marR="0" lvl="0" indent="0" algn="ctr" defTabSz="711271" eaLnBrk="1" fontAlgn="auto" latinLnBrk="0" hangingPunct="1">
              <a:lnSpc>
                <a:spcPct val="90000"/>
              </a:lnSpc>
              <a:spcBef>
                <a:spcPts val="0"/>
              </a:spcBef>
              <a:spcAft>
                <a:spcPct val="35000"/>
              </a:spcAft>
              <a:buClrTx/>
              <a:buSzTx/>
              <a:buFontTx/>
              <a:buNone/>
              <a:tabLst/>
              <a:defRPr/>
            </a:pPr>
            <a:r>
              <a:rPr lang="en-GB" sz="1000" b="1" kern="0" dirty="0">
                <a:solidFill>
                  <a:srgbClr val="FFFFFF"/>
                </a:solidFill>
                <a:latin typeface="Arial"/>
                <a:ea typeface="+mn-ea"/>
              </a:rPr>
              <a:t>&lt;Name&gt;</a:t>
            </a:r>
            <a:endParaRPr kumimoji="0" lang="en-GB" sz="1000" b="1" i="0" u="none" strike="noStrike" kern="0" cap="none" spc="0" normalizeH="0" baseline="0" noProof="0" dirty="0">
              <a:ln>
                <a:noFill/>
              </a:ln>
              <a:solidFill>
                <a:srgbClr val="FFFFFF"/>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B2D5E53A-EF97-4947-B0AB-212E9E62C22A}"/>
              </a:ext>
            </a:extLst>
          </p:cNvPr>
          <p:cNvSpPr/>
          <p:nvPr/>
        </p:nvSpPr>
        <p:spPr>
          <a:xfrm>
            <a:off x="3633292" y="3828584"/>
            <a:ext cx="914400" cy="457200"/>
          </a:xfrm>
          <a:prstGeom prst="rect">
            <a:avLst/>
          </a:prstGeom>
          <a:solidFill>
            <a:srgbClr val="0055B7"/>
          </a:solidFill>
          <a:ln w="12700" cap="flat" cmpd="sng" algn="ctr">
            <a:solidFill>
              <a:srgbClr val="FFFFFF"/>
            </a:solidFill>
            <a:prstDash val="solid"/>
          </a:ln>
          <a:effectLst>
            <a:outerShdw blurRad="40000" dist="20000" dir="5400000" rotWithShape="0">
              <a:srgbClr val="000000">
                <a:alpha val="38000"/>
              </a:srgbClr>
            </a:outerShdw>
          </a:effectLst>
        </p:spPr>
        <p:txBody>
          <a:bodyPr spcFirstLastPara="0" vert="horz" wrap="square" lIns="0" tIns="18000" rIns="0" bIns="0" numCol="1" spcCol="1270" anchor="ctr" anchorCtr="0">
            <a:noAutofit/>
          </a:bodyPr>
          <a:lstStyle/>
          <a:p>
            <a:pPr marL="0" marR="0" lvl="0" indent="0" algn="ctr" defTabSz="711271" eaLnBrk="1" fontAlgn="auto" latinLnBrk="0" hangingPunct="1">
              <a:lnSpc>
                <a:spcPct val="90000"/>
              </a:lnSpc>
              <a:spcBef>
                <a:spcPts val="0"/>
              </a:spcBef>
              <a:spcAft>
                <a:spcPct val="35000"/>
              </a:spcAft>
              <a:buClrTx/>
              <a:buSzTx/>
              <a:buFontTx/>
              <a:buNone/>
              <a:tabLst/>
              <a:defRPr/>
            </a:pPr>
            <a:r>
              <a:rPr lang="en-GB" sz="1000" b="1" kern="0" dirty="0">
                <a:solidFill>
                  <a:srgbClr val="FFFFFF"/>
                </a:solidFill>
                <a:latin typeface="Arial"/>
                <a:ea typeface="+mn-ea"/>
              </a:rPr>
              <a:t>&lt;Name&gt;</a:t>
            </a:r>
            <a:endParaRPr kumimoji="0" lang="en-GB" sz="1000" b="1" i="0" u="none" strike="noStrike" kern="0" cap="none" spc="0" normalizeH="0" baseline="0" noProof="0" dirty="0">
              <a:ln>
                <a:noFill/>
              </a:ln>
              <a:solidFill>
                <a:srgbClr val="FFFFFF"/>
              </a:solidFill>
              <a:effectLst/>
              <a:uLnTx/>
              <a:uFillTx/>
              <a:latin typeface="Arial"/>
              <a:ea typeface="+mn-ea"/>
              <a:cs typeface="+mn-cs"/>
            </a:endParaRPr>
          </a:p>
        </p:txBody>
      </p:sp>
      <p:sp>
        <p:nvSpPr>
          <p:cNvPr id="31" name="Rectangle 30">
            <a:extLst>
              <a:ext uri="{FF2B5EF4-FFF2-40B4-BE49-F238E27FC236}">
                <a16:creationId xmlns:a16="http://schemas.microsoft.com/office/drawing/2014/main" id="{08AF6100-DB09-4EC4-A035-E203C1AB2CC6}"/>
              </a:ext>
            </a:extLst>
          </p:cNvPr>
          <p:cNvSpPr/>
          <p:nvPr/>
        </p:nvSpPr>
        <p:spPr>
          <a:xfrm>
            <a:off x="4852368" y="3828584"/>
            <a:ext cx="914400" cy="457200"/>
          </a:xfrm>
          <a:prstGeom prst="rect">
            <a:avLst/>
          </a:prstGeom>
          <a:solidFill>
            <a:srgbClr val="0055B7"/>
          </a:solidFill>
          <a:ln w="12700" cap="flat" cmpd="sng" algn="ctr">
            <a:solidFill>
              <a:srgbClr val="FFFFFF"/>
            </a:solidFill>
            <a:prstDash val="solid"/>
          </a:ln>
          <a:effectLst>
            <a:outerShdw blurRad="40000" dist="20000" dir="5400000" rotWithShape="0">
              <a:srgbClr val="000000">
                <a:alpha val="38000"/>
              </a:srgbClr>
            </a:outerShdw>
          </a:effectLst>
        </p:spPr>
        <p:txBody>
          <a:bodyPr spcFirstLastPara="0" vert="horz" wrap="square" lIns="0" tIns="18000" rIns="0" bIns="0" numCol="1" spcCol="1270" anchor="ctr" anchorCtr="0">
            <a:noAutofit/>
          </a:bodyPr>
          <a:lstStyle/>
          <a:p>
            <a:pPr marL="0" marR="0" lvl="0" indent="0" algn="ctr" defTabSz="711271" eaLnBrk="1" fontAlgn="auto" latinLnBrk="0" hangingPunct="1">
              <a:lnSpc>
                <a:spcPct val="90000"/>
              </a:lnSpc>
              <a:spcBef>
                <a:spcPts val="0"/>
              </a:spcBef>
              <a:spcAft>
                <a:spcPct val="35000"/>
              </a:spcAft>
              <a:buClrTx/>
              <a:buSzTx/>
              <a:buFontTx/>
              <a:buNone/>
              <a:tabLst/>
              <a:defRPr/>
            </a:pPr>
            <a:r>
              <a:rPr lang="en-GB" sz="1000" b="1" kern="0" dirty="0">
                <a:solidFill>
                  <a:srgbClr val="FFFFFF"/>
                </a:solidFill>
                <a:latin typeface="Arial"/>
                <a:ea typeface="+mn-ea"/>
              </a:rPr>
              <a:t>&lt;Name&gt;</a:t>
            </a:r>
            <a:endParaRPr kumimoji="0" lang="en-GB" sz="1000" b="1" i="0" u="none" strike="noStrike" kern="0" cap="none" spc="0" normalizeH="0" baseline="0" noProof="0" dirty="0">
              <a:ln>
                <a:noFill/>
              </a:ln>
              <a:solidFill>
                <a:srgbClr val="FFFFFF"/>
              </a:solidFill>
              <a:effectLst/>
              <a:uLnTx/>
              <a:uFillTx/>
              <a:latin typeface="Arial"/>
              <a:ea typeface="+mn-ea"/>
              <a:cs typeface="+mn-cs"/>
            </a:endParaRPr>
          </a:p>
        </p:txBody>
      </p:sp>
      <p:sp>
        <p:nvSpPr>
          <p:cNvPr id="32" name="Rectangle 31">
            <a:extLst>
              <a:ext uri="{FF2B5EF4-FFF2-40B4-BE49-F238E27FC236}">
                <a16:creationId xmlns:a16="http://schemas.microsoft.com/office/drawing/2014/main" id="{C81EBDB0-1D3D-4BB3-8AF4-248F535AC68C}"/>
              </a:ext>
            </a:extLst>
          </p:cNvPr>
          <p:cNvSpPr/>
          <p:nvPr/>
        </p:nvSpPr>
        <p:spPr>
          <a:xfrm>
            <a:off x="6071443" y="3828584"/>
            <a:ext cx="914400" cy="457200"/>
          </a:xfrm>
          <a:prstGeom prst="rect">
            <a:avLst/>
          </a:prstGeom>
          <a:solidFill>
            <a:srgbClr val="97D4E9"/>
          </a:solidFill>
          <a:ln w="12700" cap="flat" cmpd="sng" algn="ctr">
            <a:solidFill>
              <a:srgbClr val="FFFFFF"/>
            </a:solidFill>
            <a:prstDash val="solid"/>
          </a:ln>
          <a:effectLst>
            <a:outerShdw blurRad="40000" dist="20000" dir="5400000" rotWithShape="0">
              <a:srgbClr val="000000">
                <a:alpha val="38000"/>
              </a:srgbClr>
            </a:outerShdw>
          </a:effectLst>
        </p:spPr>
        <p:txBody>
          <a:bodyPr spcFirstLastPara="0" vert="horz" wrap="square" lIns="0" tIns="18000" rIns="0" bIns="0" numCol="1" spcCol="1270" anchor="ctr" anchorCtr="0">
            <a:noAutofit/>
          </a:bodyPr>
          <a:lstStyle/>
          <a:p>
            <a:pPr algn="ctr" defTabSz="711271">
              <a:lnSpc>
                <a:spcPct val="90000"/>
              </a:lnSpc>
              <a:spcBef>
                <a:spcPts val="0"/>
              </a:spcBef>
              <a:spcAft>
                <a:spcPct val="35000"/>
              </a:spcAft>
              <a:defRPr/>
            </a:pPr>
            <a:r>
              <a:rPr lang="en-GB" sz="1000" b="1" kern="0" dirty="0">
                <a:solidFill>
                  <a:srgbClr val="0C2344"/>
                </a:solidFill>
                <a:latin typeface="Arial"/>
                <a:ea typeface="+mn-ea"/>
              </a:rPr>
              <a:t>&lt;Name&gt;</a:t>
            </a:r>
            <a:endParaRPr lang="en-US" sz="1000" b="1" kern="0" dirty="0">
              <a:solidFill>
                <a:srgbClr val="0C2344"/>
              </a:solidFill>
              <a:latin typeface="Arial"/>
              <a:ea typeface="+mn-ea"/>
            </a:endParaRPr>
          </a:p>
        </p:txBody>
      </p:sp>
    </p:spTree>
    <p:extLst>
      <p:ext uri="{BB962C8B-B14F-4D97-AF65-F5344CB8AC3E}">
        <p14:creationId xmlns:p14="http://schemas.microsoft.com/office/powerpoint/2010/main" val="2196224272"/>
      </p:ext>
    </p:extLst>
  </p:cSld>
  <p:clrMapOvr>
    <a:masterClrMapping/>
  </p:clrMapOvr>
</p:sld>
</file>

<file path=ppt/theme/theme1.xml><?xml version="1.0" encoding="utf-8"?>
<a:theme xmlns:a="http://schemas.openxmlformats.org/drawingml/2006/main" name="Office Theme">
  <a:themeElements>
    <a:clrScheme name="UBC Brand 1">
      <a:dk1>
        <a:srgbClr val="002040"/>
      </a:dk1>
      <a:lt1>
        <a:sysClr val="window" lastClr="FFFFFF"/>
      </a:lt1>
      <a:dk2>
        <a:srgbClr val="486B7F"/>
      </a:dk2>
      <a:lt2>
        <a:srgbClr val="EEECE1"/>
      </a:lt2>
      <a:accent1>
        <a:srgbClr val="002040"/>
      </a:accent1>
      <a:accent2>
        <a:srgbClr val="2E526B"/>
      </a:accent2>
      <a:accent3>
        <a:srgbClr val="6A8999"/>
      </a:accent3>
      <a:accent4>
        <a:srgbClr val="A7B9C1"/>
      </a:accent4>
      <a:accent5>
        <a:srgbClr val="BECBD0"/>
      </a:accent5>
      <a:accent6>
        <a:srgbClr val="D0DCD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ORMXXXX - Operational Excellence Project Charter Template.pptx" id="{8A85D790-2AD4-4521-AF9A-38AA7A3B3FEA}" vid="{96F7D05C-B46A-4508-9EA0-5090FC2AE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98EC8FE2872B46BB786E784A273887" ma:contentTypeVersion="2" ma:contentTypeDescription="Create a new document." ma:contentTypeScope="" ma:versionID="2596dedcfa37f226015e88a5629828e2">
  <xsd:schema xmlns:xsd="http://www.w3.org/2001/XMLSchema" xmlns:xs="http://www.w3.org/2001/XMLSchema" xmlns:p="http://schemas.microsoft.com/office/2006/metadata/properties" xmlns:ns2="68c796ca-7a35-4fba-87de-2cdb7e1bcb04" targetNamespace="http://schemas.microsoft.com/office/2006/metadata/properties" ma:root="true" ma:fieldsID="70a8526dbd8361523b15fdbcedf17fb3" ns2:_="">
    <xsd:import namespace="68c796ca-7a35-4fba-87de-2cdb7e1bcb0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c796ca-7a35-4fba-87de-2cdb7e1bcb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F4752B-4A0B-4C0C-B44A-3EB8BF228F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c796ca-7a35-4fba-87de-2cdb7e1bcb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5B3B59-E33B-4594-8F97-CBD7F3E7031A}">
  <ds:schemaRefs>
    <ds:schemaRef ds:uri="http://purl.org/dc/terms/"/>
    <ds:schemaRef ds:uri="http://purl.org/dc/dcmitype/"/>
    <ds:schemaRef ds:uri="68c796ca-7a35-4fba-87de-2cdb7e1bcb04"/>
    <ds:schemaRef ds:uri="http://schemas.openxmlformats.org/package/2006/metadata/core-properties"/>
    <ds:schemaRef ds:uri="http://schemas.microsoft.com/office/2006/metadata/properties"/>
    <ds:schemaRef ds:uri="http://schemas.microsoft.com/office/2006/documentManagement/types"/>
    <ds:schemaRef ds:uri="http://purl.org/dc/elements/1.1/"/>
    <ds:schemaRef ds:uri="http://www.w3.org/XML/1998/namespace"/>
    <ds:schemaRef ds:uri="http://schemas.microsoft.com/office/infopath/2007/PartnerControls"/>
  </ds:schemaRefs>
</ds:datastoreItem>
</file>

<file path=customXml/itemProps3.xml><?xml version="1.0" encoding="utf-8"?>
<ds:datastoreItem xmlns:ds="http://schemas.openxmlformats.org/officeDocument/2006/customXml" ds:itemID="{1D0D1918-5AF4-47B4-9DE2-3C9B043D78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FORMXXXX - Operational Excellence Project Charter Template</Template>
  <TotalTime>100</TotalTime>
  <Words>386</Words>
  <Application>Microsoft Office PowerPoint</Application>
  <PresentationFormat>On-screen Show (16:9)</PresentationFormat>
  <Paragraphs>36</Paragraphs>
  <Slides>2</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10" baseType="lpstr">
      <vt:lpstr>MS PGothic</vt:lpstr>
      <vt:lpstr>MS PGothic</vt:lpstr>
      <vt:lpstr>Arial</vt:lpstr>
      <vt:lpstr>Calibri</vt:lpstr>
      <vt:lpstr>Whitney Book</vt:lpstr>
      <vt:lpstr>WhitneyHTF-Bold</vt:lpstr>
      <vt:lpstr>Office Theme</vt:lpstr>
      <vt:lpstr>Acrobat Document</vt:lpstr>
      <vt:lpstr>PowerPoint Presentation</vt:lpstr>
      <vt:lpstr>PowerPoint Presentation</vt:lpstr>
    </vt:vector>
  </TitlesOfParts>
  <Company>UBC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Fiuza, Alex</dc:creator>
  <cp:keywords>Operational Excellence Project Charter Template</cp:keywords>
  <cp:lastModifiedBy>Fiuza, Alex</cp:lastModifiedBy>
  <cp:revision>7</cp:revision>
  <cp:lastPrinted>2022-09-01T21:33:21Z</cp:lastPrinted>
  <dcterms:created xsi:type="dcterms:W3CDTF">2021-01-20T04:47:02Z</dcterms:created>
  <dcterms:modified xsi:type="dcterms:W3CDTF">2022-12-05T23:29:57Z</dcterms:modified>
  <cp:category>Project Templates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0x010100D198EC8FE2872B46BB786E784A273887</vt:lpwstr>
  </property>
</Properties>
</file>