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583" r:id="rId5"/>
    <p:sldId id="293" r:id="rId6"/>
    <p:sldId id="445" r:id="rId7"/>
    <p:sldId id="292" r:id="rId8"/>
    <p:sldId id="447" r:id="rId9"/>
    <p:sldId id="576" r:id="rId10"/>
    <p:sldId id="566" r:id="rId11"/>
    <p:sldId id="519" r:id="rId12"/>
    <p:sldId id="437" r:id="rId13"/>
    <p:sldId id="582" r:id="rId14"/>
    <p:sldId id="554" r:id="rId15"/>
    <p:sldId id="585" r:id="rId16"/>
  </p:sldIdLst>
  <p:sldSz cx="9144000" cy="5143500" type="screen16x9"/>
  <p:notesSz cx="7023100" cy="93091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35C0C-0829-F61C-A311-24DF62A2863D}" name="Hoglund, Nikii" initials="HN" userId="S::nikii.hoglund@ubc.ca::9d944695-ea3c-4842-ac71-eaab501c5e81" providerId="AD"/>
  <p188:author id="{209C4A11-7B09-308A-3DAC-F39728C2BEC6}" name="Fiuza, Alex" initials="FA" userId="S::alex.fiuza@ubc.ca::c37b23b6-cbb6-4d2d-a650-49a1c1b6aa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iuza, Alex" initials="FA" lastIdx="1" clrIdx="0">
    <p:extLst>
      <p:ext uri="{19B8F6BF-5375-455C-9EA6-DF929625EA0E}">
        <p15:presenceInfo xmlns:p15="http://schemas.microsoft.com/office/powerpoint/2012/main" userId="S-1-5-21-3458574638-2780845101-4193349012-536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clrMru>
    <a:srgbClr val="00A7E1"/>
    <a:srgbClr val="0055B7"/>
    <a:srgbClr val="97D4E9"/>
    <a:srgbClr val="0C2344"/>
    <a:srgbClr val="FF9900"/>
    <a:srgbClr val="CC99FF"/>
    <a:srgbClr val="40B4E5"/>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A279F-D681-4FFE-2CED-BB42B36756E0}" v="23" dt="2022-11-28T17:54:54.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85" autoAdjust="0"/>
  </p:normalViewPr>
  <p:slideViewPr>
    <p:cSldViewPr snapToGrid="0">
      <p:cViewPr varScale="1">
        <p:scale>
          <a:sx n="127" d="100"/>
          <a:sy n="127" d="100"/>
        </p:scale>
        <p:origin x="1086" y="120"/>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uza, Alex" userId="S::alex.fiuza@ubc.ca::c37b23b6-cbb6-4d2d-a650-49a1c1b6aaac" providerId="AD" clId="Web-{7CDF1C45-634A-43D3-8AC3-3125F29DB223}"/>
  </pc:docChgLst>
  <pc:docChgLst>
    <pc:chgData name="Fiuza, Alex" userId="S::alex.fiuza@ubc.ca::c37b23b6-cbb6-4d2d-a650-49a1c1b6aaac" providerId="AD" clId="Web-{83FD0BCF-F6DD-4293-A55F-043B699AF7EE}"/>
  </pc:docChgLst>
  <pc:docChgLst>
    <pc:chgData name="Hoglund, Nikii" userId="S::nikii.hoglund@ubc.ca::9d944695-ea3c-4842-ac71-eaab501c5e81" providerId="AD" clId="Web-{F5B939C4-F7FA-4429-9CE9-B558850FD878}"/>
  </pc:docChgLst>
  <pc:docChgLst>
    <pc:chgData name="Fiuza, Alex" userId="S::alex.fiuza@ubc.ca::c37b23b6-cbb6-4d2d-a650-49a1c1b6aaac" providerId="AD" clId="Web-{EF7E3E3D-9A0B-4DB8-A73C-723E705DA51E}"/>
    <pc:docChg chg="">
      <pc:chgData name="Fiuza, Alex" userId="S::alex.fiuza@ubc.ca::c37b23b6-cbb6-4d2d-a650-49a1c1b6aaac" providerId="AD" clId="Web-{EF7E3E3D-9A0B-4DB8-A73C-723E705DA51E}" dt="2022-09-09T22:47:02.834" v="6"/>
      <pc:docMkLst>
        <pc:docMk/>
      </pc:docMkLst>
      <pc:sldChg chg="modCm">
        <pc:chgData name="Fiuza, Alex" userId="S::alex.fiuza@ubc.ca::c37b23b6-cbb6-4d2d-a650-49a1c1b6aaac" providerId="AD" clId="Web-{EF7E3E3D-9A0B-4DB8-A73C-723E705DA51E}" dt="2022-09-09T22:46:26.804" v="3"/>
        <pc:sldMkLst>
          <pc:docMk/>
          <pc:sldMk cId="0" sldId="437"/>
        </pc:sldMkLst>
      </pc:sldChg>
      <pc:sldChg chg="modCm">
        <pc:chgData name="Fiuza, Alex" userId="S::alex.fiuza@ubc.ca::c37b23b6-cbb6-4d2d-a650-49a1c1b6aaac" providerId="AD" clId="Web-{EF7E3E3D-9A0B-4DB8-A73C-723E705DA51E}" dt="2022-09-09T22:45:55.836" v="2"/>
        <pc:sldMkLst>
          <pc:docMk/>
          <pc:sldMk cId="2196224272" sldId="447"/>
        </pc:sldMkLst>
      </pc:sldChg>
    </pc:docChg>
  </pc:docChgLst>
  <pc:docChgLst>
    <pc:chgData name="Fiuza, Alex" userId="c37b23b6-cbb6-4d2d-a650-49a1c1b6aaac" providerId="ADAL" clId="{1D3E4DE1-79A9-43AE-ABB9-8877A70A5308}"/>
  </pc:docChgLst>
  <pc:docChgLst>
    <pc:chgData name="Fiuza, Alex" userId="S::alex.fiuza@ubc.ca::c37b23b6-cbb6-4d2d-a650-49a1c1b6aaac" providerId="AD" clId="Web-{F26EE6AE-9121-459E-B6F5-BC0B5389B7BC}"/>
    <pc:docChg chg="modSld">
      <pc:chgData name="Fiuza, Alex" userId="S::alex.fiuza@ubc.ca::c37b23b6-cbb6-4d2d-a650-49a1c1b6aaac" providerId="AD" clId="Web-{F26EE6AE-9121-459E-B6F5-BC0B5389B7BC}" dt="2022-08-31T15:28:33.203" v="19" actId="20577"/>
      <pc:docMkLst>
        <pc:docMk/>
      </pc:docMkLst>
      <pc:sldChg chg="modSp">
        <pc:chgData name="Fiuza, Alex" userId="S::alex.fiuza@ubc.ca::c37b23b6-cbb6-4d2d-a650-49a1c1b6aaac" providerId="AD" clId="Web-{F26EE6AE-9121-459E-B6F5-BC0B5389B7BC}" dt="2022-08-31T15:28:33.203" v="19" actId="20577"/>
        <pc:sldMkLst>
          <pc:docMk/>
          <pc:sldMk cId="3456138015" sldId="582"/>
        </pc:sldMkLst>
        <pc:spChg chg="mod">
          <ac:chgData name="Fiuza, Alex" userId="S::alex.fiuza@ubc.ca::c37b23b6-cbb6-4d2d-a650-49a1c1b6aaac" providerId="AD" clId="Web-{F26EE6AE-9121-459E-B6F5-BC0B5389B7BC}" dt="2022-08-31T15:28:33.203" v="19" actId="20577"/>
          <ac:spMkLst>
            <pc:docMk/>
            <pc:sldMk cId="3456138015" sldId="582"/>
            <ac:spMk id="3" creationId="{57C9F5A9-C22E-4460-A8C4-481EBF4E5C2D}"/>
          </ac:spMkLst>
        </pc:spChg>
      </pc:sldChg>
    </pc:docChg>
  </pc:docChgLst>
  <pc:docChgLst>
    <pc:chgData name="Fiuza, Alex" userId="S::alex.fiuza@ubc.ca::c37b23b6-cbb6-4d2d-a650-49a1c1b6aaac" providerId="AD" clId="Web-{87C863EB-4406-41D9-8F2E-BAA00D6ABDC2}"/>
  </pc:docChgLst>
  <pc:docChgLst>
    <pc:chgData name="Fiuza, Alex" userId="S::alex.fiuza@ubc.ca::c37b23b6-cbb6-4d2d-a650-49a1c1b6aaac" providerId="AD" clId="Web-{1E64C692-C35E-4603-B9F7-5FD28DDACE90}"/>
  </pc:docChgLst>
  <pc:docChgLst>
    <pc:chgData name="Fiuza, Alex" userId="S::alex.fiuza@ubc.ca::c37b23b6-cbb6-4d2d-a650-49a1c1b6aaac" providerId="AD" clId="Web-{32991FFC-62DF-472F-A730-3501ABEADE74}"/>
    <pc:docChg chg="modSld">
      <pc:chgData name="Fiuza, Alex" userId="S::alex.fiuza@ubc.ca::c37b23b6-cbb6-4d2d-a650-49a1c1b6aaac" providerId="AD" clId="Web-{32991FFC-62DF-472F-A730-3501ABEADE74}" dt="2022-08-31T17:55:54.365" v="5" actId="20577"/>
      <pc:docMkLst>
        <pc:docMk/>
      </pc:docMkLst>
    </pc:docChg>
  </pc:docChgLst>
  <pc:docChgLst>
    <pc:chgData name="Fiuza, Alex" userId="S::alex.fiuza@ubc.ca::c37b23b6-cbb6-4d2d-a650-49a1c1b6aaac" providerId="AD" clId="Web-{CC1E237D-16A6-7D3E-D0F4-84DD91074B36}"/>
  </pc:docChgLst>
  <pc:docChgLst>
    <pc:chgData name="Fiuza, Alex" userId="S::alex.fiuza@ubc.ca::c37b23b6-cbb6-4d2d-a650-49a1c1b6aaac" providerId="AD" clId="Web-{138E691E-C9DE-4421-A001-FC905F97CFDF}"/>
  </pc:docChgLst>
  <pc:docChgLst>
    <pc:chgData name="Fiuza, Alex" userId="S::alex.fiuza@ubc.ca::c37b23b6-cbb6-4d2d-a650-49a1c1b6aaac" providerId="AD" clId="Web-{35AAB5CA-9707-483B-BA71-6B8E22AE2167}"/>
  </pc:docChgLst>
  <pc:docChgLst>
    <pc:chgData name="Hoglund, Nikii" userId="S::nikii.hoglund@ubc.ca::9d944695-ea3c-4842-ac71-eaab501c5e81" providerId="AD" clId="Web-{4993195D-F3B2-590A-5167-D20F3526A015}"/>
    <pc:docChg chg="modSld">
      <pc:chgData name="Hoglund, Nikii" userId="S::nikii.hoglund@ubc.ca::9d944695-ea3c-4842-ac71-eaab501c5e81" providerId="AD" clId="Web-{4993195D-F3B2-590A-5167-D20F3526A015}" dt="2022-08-31T16:54:23.573" v="265"/>
      <pc:docMkLst>
        <pc:docMk/>
      </pc:docMkLst>
      <pc:sldChg chg="modSp">
        <pc:chgData name="Hoglund, Nikii" userId="S::nikii.hoglund@ubc.ca::9d944695-ea3c-4842-ac71-eaab501c5e81" providerId="AD" clId="Web-{4993195D-F3B2-590A-5167-D20F3526A015}" dt="2022-08-31T16:41:38.107" v="232"/>
        <pc:sldMkLst>
          <pc:docMk/>
          <pc:sldMk cId="0" sldId="437"/>
        </pc:sldMkLst>
        <pc:graphicFrameChg chg="mod modGraphic">
          <ac:chgData name="Hoglund, Nikii" userId="S::nikii.hoglund@ubc.ca::9d944695-ea3c-4842-ac71-eaab501c5e81" providerId="AD" clId="Web-{4993195D-F3B2-590A-5167-D20F3526A015}" dt="2022-08-31T16:41:38.107" v="232"/>
          <ac:graphicFrameMkLst>
            <pc:docMk/>
            <pc:sldMk cId="0" sldId="437"/>
            <ac:graphicFrameMk id="55" creationId="{00000000-0000-0000-0000-000000000000}"/>
          </ac:graphicFrameMkLst>
        </pc:graphicFrameChg>
      </pc:sldChg>
      <pc:sldChg chg="addCm">
        <pc:chgData name="Hoglund, Nikii" userId="S::nikii.hoglund@ubc.ca::9d944695-ea3c-4842-ac71-eaab501c5e81" providerId="AD" clId="Web-{4993195D-F3B2-590A-5167-D20F3526A015}" dt="2022-08-31T16:45:38.908" v="262"/>
        <pc:sldMkLst>
          <pc:docMk/>
          <pc:sldMk cId="2196224272" sldId="447"/>
        </pc:sldMkLst>
      </pc:sldChg>
    </pc:docChg>
  </pc:docChgLst>
  <pc:docChgLst>
    <pc:chgData name="Fiuza, Alex" userId="c37b23b6-cbb6-4d2d-a650-49a1c1b6aaac" providerId="ADAL" clId="{7BFCFDD5-2FB4-4E6E-8647-14B0A4B78110}"/>
  </pc:docChgLst>
  <pc:docChgLst>
    <pc:chgData name="Fiuza, Alex" userId="S::alex.fiuza@ubc.ca::c37b23b6-cbb6-4d2d-a650-49a1c1b6aaac" providerId="AD" clId="Web-{A8822B38-9CCD-435B-BA76-AA03DE7C92B2}"/>
  </pc:docChgLst>
  <pc:docChgLst>
    <pc:chgData name="Fiuza, Alex" userId="S::alex.fiuza@ubc.ca::c37b23b6-cbb6-4d2d-a650-49a1c1b6aaac" providerId="AD" clId="Web-{9054280B-0EEE-452E-9DD6-4423F049359C}"/>
  </pc:docChgLst>
  <pc:docChgLst>
    <pc:chgData name="Fiuza, Alex" userId="S::alex.fiuza@ubc.ca::c37b23b6-cbb6-4d2d-a650-49a1c1b6aaac" providerId="AD" clId="Web-{2D781114-0436-4895-82EB-A97C87160B54}"/>
  </pc:docChgLst>
  <pc:docChgLst>
    <pc:chgData name="Fiuza, Alex" userId="S::alex.fiuza@ubc.ca::c37b23b6-cbb6-4d2d-a650-49a1c1b6aaac" providerId="AD" clId="Web-{ECE22491-64BC-488A-8DD5-ACF69C8E87F6}"/>
  </pc:docChgLst>
  <pc:docChgLst>
    <pc:chgData name="Fiuza, Alex" userId="S::alex.fiuza@ubc.ca::c37b23b6-cbb6-4d2d-a650-49a1c1b6aaac" providerId="AD" clId="Web-{251FB780-3080-4614-BF46-BFC6979811CC}"/>
  </pc:docChgLst>
  <pc:docChgLst>
    <pc:chgData name="Fiuza, Alex" userId="S::alex.fiuza@ubc.ca::c37b23b6-cbb6-4d2d-a650-49a1c1b6aaac" providerId="AD" clId="Web-{DD17ED69-D523-9A4F-D5BE-6E0603E35B90}"/>
    <pc:docChg chg="modSld">
      <pc:chgData name="Fiuza, Alex" userId="S::alex.fiuza@ubc.ca::c37b23b6-cbb6-4d2d-a650-49a1c1b6aaac" providerId="AD" clId="Web-{DD17ED69-D523-9A4F-D5BE-6E0603E35B90}" dt="2022-08-31T16:54:16.144" v="9"/>
      <pc:docMkLst>
        <pc:docMk/>
      </pc:docMkLst>
      <pc:sldChg chg="addSp modSp modCm">
        <pc:chgData name="Fiuza, Alex" userId="S::alex.fiuza@ubc.ca::c37b23b6-cbb6-4d2d-a650-49a1c1b6aaac" providerId="AD" clId="Web-{DD17ED69-D523-9A4F-D5BE-6E0603E35B90}" dt="2022-08-31T16:54:16.144" v="9"/>
        <pc:sldMkLst>
          <pc:docMk/>
          <pc:sldMk cId="2196224272" sldId="447"/>
        </pc:sldMkLst>
        <pc:spChg chg="add mod">
          <ac:chgData name="Fiuza, Alex" userId="S::alex.fiuza@ubc.ca::c37b23b6-cbb6-4d2d-a650-49a1c1b6aaac" providerId="AD" clId="Web-{DD17ED69-D523-9A4F-D5BE-6E0603E35B90}" dt="2022-08-31T16:54:11.425" v="8" actId="20577"/>
          <ac:spMkLst>
            <pc:docMk/>
            <pc:sldMk cId="2196224272" sldId="447"/>
            <ac:spMk id="3" creationId="{5DC130D0-DFD8-C34F-A3F2-EC9A689F82ED}"/>
          </ac:spMkLst>
        </pc:spChg>
      </pc:sldChg>
    </pc:docChg>
  </pc:docChgLst>
  <pc:docChgLst>
    <pc:chgData name="Fiuza, Alex" userId="S::alex.fiuza@ubc.ca::c37b23b6-cbb6-4d2d-a650-49a1c1b6aaac" providerId="AD" clId="Web-{E7C48B3D-9663-4CF3-8981-5B8F52FBB95E}"/>
  </pc:docChgLst>
  <pc:docChgLst>
    <pc:chgData name="Fiuza, Alex" userId="S::alex.fiuza@ubc.ca::c37b23b6-cbb6-4d2d-a650-49a1c1b6aaac" providerId="AD" clId="Web-{B1E55BB1-3639-4F7F-B75E-3281E3003DF6}"/>
  </pc:docChgLst>
  <pc:docChgLst>
    <pc:chgData name="Fiuza, Alex" userId="S::alex.fiuza@ubc.ca::c37b23b6-cbb6-4d2d-a650-49a1c1b6aaac" providerId="AD" clId="Web-{99EFB31A-D25F-4C5B-9A9A-557489428C5C}"/>
  </pc:docChgLst>
  <pc:docChgLst>
    <pc:chgData name="Fiuza, Alex" userId="S::alex.fiuza@ubc.ca::c37b23b6-cbb6-4d2d-a650-49a1c1b6aaac" providerId="AD" clId="Web-{9A2B28E9-1886-6369-0C61-1AD85DBD35FC}"/>
  </pc:docChgLst>
  <pc:docChgLst>
    <pc:chgData name="Fiuza, Alex" userId="S::alex.fiuza@ubc.ca::c37b23b6-cbb6-4d2d-a650-49a1c1b6aaac" providerId="AD" clId="Web-{00D825F0-0493-4FA9-AF2F-E55603180786}"/>
  </pc:docChgLst>
  <pc:docChgLst>
    <pc:chgData name="Fiuza, Alex" userId="S::alex.fiuza@ubc.ca::c37b23b6-cbb6-4d2d-a650-49a1c1b6aaac" providerId="AD" clId="Web-{97F9678A-9338-403A-A38D-3C5820930652}"/>
  </pc:docChgLst>
  <pc:docChgLst>
    <pc:chgData name="Fiuza, Alex" userId="S::alex.fiuza@ubc.ca::c37b23b6-cbb6-4d2d-a650-49a1c1b6aaac" providerId="AD" clId="Web-{AD943552-F226-4B11-9A13-846D79544AB6}"/>
    <pc:docChg chg="modSld">
      <pc:chgData name="Fiuza, Alex" userId="S::alex.fiuza@ubc.ca::c37b23b6-cbb6-4d2d-a650-49a1c1b6aaac" providerId="AD" clId="Web-{AD943552-F226-4B11-9A13-846D79544AB6}" dt="2022-09-27T23:26:14.349" v="1" actId="1076"/>
      <pc:docMkLst>
        <pc:docMk/>
      </pc:docMkLst>
    </pc:docChg>
  </pc:docChgLst>
  <pc:docChgLst>
    <pc:chgData name="Fiuza, Alex" userId="c37b23b6-cbb6-4d2d-a650-49a1c1b6aaac" providerId="ADAL" clId="{4267C99E-216E-48B2-9A9D-6FA8137F76E4}"/>
    <pc:docChg chg="undo custSel modSld">
      <pc:chgData name="Fiuza, Alex" userId="c37b23b6-cbb6-4d2d-a650-49a1c1b6aaac" providerId="ADAL" clId="{4267C99E-216E-48B2-9A9D-6FA8137F76E4}" dt="2022-09-28T21:50:54.611" v="601" actId="404"/>
      <pc:docMkLst>
        <pc:docMk/>
      </pc:docMkLst>
    </pc:docChg>
  </pc:docChgLst>
  <pc:docChgLst>
    <pc:chgData name="Fiuza, Alex" userId="c37b23b6-cbb6-4d2d-a650-49a1c1b6aaac" providerId="ADAL" clId="{A09B1153-DA5A-453F-80F0-3434ADB7DCAB}"/>
    <pc:docChg chg="undo redo custSel addSld modSld">
      <pc:chgData name="Fiuza, Alex" userId="c37b23b6-cbb6-4d2d-a650-49a1c1b6aaac" providerId="ADAL" clId="{A09B1153-DA5A-453F-80F0-3434ADB7DCAB}" dt="2022-08-31T17:30:45.526" v="9108" actId="20577"/>
      <pc:docMkLst>
        <pc:docMk/>
      </pc:docMkLst>
      <pc:sldChg chg="modSp">
        <pc:chgData name="Fiuza, Alex" userId="c37b23b6-cbb6-4d2d-a650-49a1c1b6aaac" providerId="ADAL" clId="{A09B1153-DA5A-453F-80F0-3434ADB7DCAB}" dt="2022-08-31T17:24:08.935" v="8993" actId="13926"/>
        <pc:sldMkLst>
          <pc:docMk/>
          <pc:sldMk cId="0" sldId="437"/>
        </pc:sldMkLst>
        <pc:graphicFrameChg chg="modGraphic">
          <ac:chgData name="Fiuza, Alex" userId="c37b23b6-cbb6-4d2d-a650-49a1c1b6aaac" providerId="ADAL" clId="{A09B1153-DA5A-453F-80F0-3434ADB7DCAB}" dt="2022-08-31T17:24:08.935" v="8993" actId="13926"/>
          <ac:graphicFrameMkLst>
            <pc:docMk/>
            <pc:sldMk cId="0" sldId="437"/>
            <ac:graphicFrameMk id="55" creationId="{00000000-0000-0000-0000-000000000000}"/>
          </ac:graphicFrameMkLst>
        </pc:graphicFrameChg>
      </pc:sldChg>
    </pc:docChg>
  </pc:docChgLst>
  <pc:docChgLst>
    <pc:chgData name="Fiuza, Alex" userId="S::alex.fiuza@ubc.ca::c37b23b6-cbb6-4d2d-a650-49a1c1b6aaac" providerId="AD" clId="Web-{2B1168D0-2950-45D1-AC28-4E7F47F77101}"/>
  </pc:docChgLst>
  <pc:docChgLst>
    <pc:chgData name="Fiuza, Alex" userId="S::alex.fiuza@ubc.ca::c37b23b6-cbb6-4d2d-a650-49a1c1b6aaac" providerId="AD" clId="Web-{808A279F-D681-4FFE-2CED-BB42B36756E0}"/>
    <pc:docChg chg="">
      <pc:chgData name="Fiuza, Alex" userId="S::alex.fiuza@ubc.ca::c37b23b6-cbb6-4d2d-a650-49a1c1b6aaac" providerId="AD" clId="Web-{808A279F-D681-4FFE-2CED-BB42B36756E0}" dt="2022-11-28T17:54:54.362" v="22"/>
      <pc:docMkLst>
        <pc:docMk/>
      </pc:docMkLst>
      <pc:sldChg chg="delCm">
        <pc:chgData name="Fiuza, Alex" userId="S::alex.fiuza@ubc.ca::c37b23b6-cbb6-4d2d-a650-49a1c1b6aaac" providerId="AD" clId="Web-{808A279F-D681-4FFE-2CED-BB42B36756E0}" dt="2022-11-28T17:54:04.252" v="0"/>
        <pc:sldMkLst>
          <pc:docMk/>
          <pc:sldMk cId="3966318212" sldId="294"/>
        </pc:sldMkLst>
      </pc:sldChg>
      <pc:sldChg chg="delCm">
        <pc:chgData name="Fiuza, Alex" userId="S::alex.fiuza@ubc.ca::c37b23b6-cbb6-4d2d-a650-49a1c1b6aaac" providerId="AD" clId="Web-{808A279F-D681-4FFE-2CED-BB42B36756E0}" dt="2022-11-28T17:54:34.846" v="14"/>
        <pc:sldMkLst>
          <pc:docMk/>
          <pc:sldMk cId="0" sldId="437"/>
        </pc:sldMkLst>
      </pc:sldChg>
      <pc:sldChg chg="delCm">
        <pc:chgData name="Fiuza, Alex" userId="S::alex.fiuza@ubc.ca::c37b23b6-cbb6-4d2d-a650-49a1c1b6aaac" providerId="AD" clId="Web-{808A279F-D681-4FFE-2CED-BB42B36756E0}" dt="2022-11-28T17:54:21.361" v="11"/>
        <pc:sldMkLst>
          <pc:docMk/>
          <pc:sldMk cId="2196224272" sldId="447"/>
        </pc:sldMkLst>
      </pc:sldChg>
      <pc:sldChg chg="delCm">
        <pc:chgData name="Fiuza, Alex" userId="S::alex.fiuza@ubc.ca::c37b23b6-cbb6-4d2d-a650-49a1c1b6aaac" providerId="AD" clId="Web-{808A279F-D681-4FFE-2CED-BB42B36756E0}" dt="2022-11-28T17:54:14.518" v="4"/>
        <pc:sldMkLst>
          <pc:docMk/>
          <pc:sldMk cId="4144319135" sldId="448"/>
        </pc:sldMkLst>
      </pc:sldChg>
      <pc:sldChg chg="delCm">
        <pc:chgData name="Fiuza, Alex" userId="S::alex.fiuza@ubc.ca::c37b23b6-cbb6-4d2d-a650-49a1c1b6aaac" providerId="AD" clId="Web-{808A279F-D681-4FFE-2CED-BB42B36756E0}" dt="2022-11-28T17:54:38.237" v="15"/>
        <pc:sldMkLst>
          <pc:docMk/>
          <pc:sldMk cId="2929963614" sldId="567"/>
        </pc:sldMkLst>
      </pc:sldChg>
      <pc:sldChg chg="delCm">
        <pc:chgData name="Fiuza, Alex" userId="S::alex.fiuza@ubc.ca::c37b23b6-cbb6-4d2d-a650-49a1c1b6aaac" providerId="AD" clId="Web-{808A279F-D681-4FFE-2CED-BB42B36756E0}" dt="2022-11-28T17:54:46.456" v="18"/>
        <pc:sldMkLst>
          <pc:docMk/>
          <pc:sldMk cId="568028372" sldId="569"/>
        </pc:sldMkLst>
      </pc:sldChg>
      <pc:sldChg chg="delCm">
        <pc:chgData name="Fiuza, Alex" userId="S::alex.fiuza@ubc.ca::c37b23b6-cbb6-4d2d-a650-49a1c1b6aaac" providerId="AD" clId="Web-{808A279F-D681-4FFE-2CED-BB42B36756E0}" dt="2022-11-28T17:54:25.987" v="12"/>
        <pc:sldMkLst>
          <pc:docMk/>
          <pc:sldMk cId="2941503906" sldId="576"/>
        </pc:sldMkLst>
      </pc:sldChg>
      <pc:sldChg chg="delCm">
        <pc:chgData name="Fiuza, Alex" userId="S::alex.fiuza@ubc.ca::c37b23b6-cbb6-4d2d-a650-49a1c1b6aaac" providerId="AD" clId="Web-{808A279F-D681-4FFE-2CED-BB42B36756E0}" dt="2022-11-28T17:54:09.518" v="2"/>
        <pc:sldMkLst>
          <pc:docMk/>
          <pc:sldMk cId="3490269183" sldId="577"/>
        </pc:sldMkLst>
      </pc:sldChg>
      <pc:sldChg chg="delCm">
        <pc:chgData name="Fiuza, Alex" userId="S::alex.fiuza@ubc.ca::c37b23b6-cbb6-4d2d-a650-49a1c1b6aaac" providerId="AD" clId="Web-{808A279F-D681-4FFE-2CED-BB42B36756E0}" dt="2022-11-28T17:54:54.362" v="22"/>
        <pc:sldMkLst>
          <pc:docMk/>
          <pc:sldMk cId="2187841178" sldId="578"/>
        </pc:sldMkLst>
      </pc:sldChg>
      <pc:sldChg chg="delCm">
        <pc:chgData name="Fiuza, Alex" userId="S::alex.fiuza@ubc.ca::c37b23b6-cbb6-4d2d-a650-49a1c1b6aaac" providerId="AD" clId="Web-{808A279F-D681-4FFE-2CED-BB42B36756E0}" dt="2022-11-28T17:54:41.127" v="16"/>
        <pc:sldMkLst>
          <pc:docMk/>
          <pc:sldMk cId="2304600258" sldId="580"/>
        </pc:sldMkLst>
      </pc:sldChg>
    </pc:docChg>
  </pc:docChgLst>
  <pc:docChgLst>
    <pc:chgData name="Hoglund, Nikii" userId="S::nikii.hoglund@ubc.ca::9d944695-ea3c-4842-ac71-eaab501c5e81" providerId="AD" clId="Web-{ACAFD9AA-401F-384C-36B0-752E9F330C4C}"/>
  </pc:docChgLst>
  <pc:docChgLst>
    <pc:chgData name="Fiuza, Alex" userId="S::alex.fiuza@ubc.ca::c37b23b6-cbb6-4d2d-a650-49a1c1b6aaac" providerId="AD" clId="Web-{DCD65541-A987-4D5A-9FD9-D9D538BE9CAF}"/>
  </pc:docChgLst>
  <pc:docChgLst>
    <pc:chgData name="Hoglund, Nikii" userId="S::nikii.hoglund@ubc.ca::9d944695-ea3c-4842-ac71-eaab501c5e81" providerId="AD" clId="Web-{29224CA5-CFF2-D0CD-A808-DAEE08C7D9DC}"/>
  </pc:docChgLst>
  <pc:docChgLst>
    <pc:chgData name="Fiuza, Alex" userId="S::alex.fiuza@ubc.ca::c37b23b6-cbb6-4d2d-a650-49a1c1b6aaac" providerId="AD" clId="Web-{D1B10937-291B-4710-B0CF-0BABD3AFB162}"/>
  </pc:docChgLst>
  <pc:docChgLst>
    <pc:chgData name="Fiuza, Alex" userId="S::alex.fiuza@ubc.ca::c37b23b6-cbb6-4d2d-a650-49a1c1b6aaac" providerId="AD" clId="Web-{CB08CCD7-ABE9-476B-9AC0-FBC57844F63C}"/>
  </pc:docChgLst>
  <pc:docChgLst>
    <pc:chgData name="Fiuza, Alex" userId="S::alex.fiuza@ubc.ca::c37b23b6-cbb6-4d2d-a650-49a1c1b6aaac" providerId="AD" clId="Web-{A76FCFC0-8B86-495A-898E-98FFA00AA840}"/>
  </pc:docChgLst>
  <pc:docChgLst>
    <pc:chgData name="Fiuza, Alex" userId="c37b23b6-cbb6-4d2d-a650-49a1c1b6aaac" providerId="ADAL" clId="{F74AC075-ED50-400C-9D89-B8BAA2AB8B8E}"/>
  </pc:docChgLst>
  <pc:docChgLst>
    <pc:chgData name="Fiuza, Alex" userId="S::alex.fiuza@ubc.ca::c37b23b6-cbb6-4d2d-a650-49a1c1b6aaac" providerId="AD" clId="Web-{76E50300-42D6-49FA-98A4-3CC81ED2D7BA}"/>
    <pc:docChg chg="modSld">
      <pc:chgData name="Fiuza, Alex" userId="S::alex.fiuza@ubc.ca::c37b23b6-cbb6-4d2d-a650-49a1c1b6aaac" providerId="AD" clId="Web-{76E50300-42D6-49FA-98A4-3CC81ED2D7BA}" dt="2022-08-31T17:22:34.322" v="261"/>
      <pc:docMkLst>
        <pc:docMk/>
      </pc:docMkLst>
    </pc:docChg>
  </pc:docChgLst>
  <pc:docChgLst>
    <pc:chgData name="Fiuza, Alex" userId="c37b23b6-cbb6-4d2d-a650-49a1c1b6aaac" providerId="ADAL" clId="{9AB77F47-7285-45E7-BC46-3633B947D23D}"/>
  </pc:docChgLst>
  <pc:docChgLst>
    <pc:chgData name="Fiuza, Alex" userId="c37b23b6-cbb6-4d2d-a650-49a1c1b6aaac" providerId="ADAL" clId="{09D70DA3-FE00-45BD-95A4-6D21831ECD52}"/>
  </pc:docChgLst>
  <pc:docChgLst>
    <pc:chgData name="Fiuza, Alex" userId="S::alex.fiuza@ubc.ca::c37b23b6-cbb6-4d2d-a650-49a1c1b6aaac" providerId="AD" clId="Web-{612BC492-6280-4E2C-86FE-C586E05A17B1}"/>
  </pc:docChgLst>
  <pc:docChgLst>
    <pc:chgData name="Fiuza, Alex" userId="S::alex.fiuza@ubc.ca::c37b23b6-cbb6-4d2d-a650-49a1c1b6aaac" providerId="AD" clId="Web-{E4CAEB1B-28F7-4321-92E6-C67C115F1617}"/>
    <pc:docChg chg="modSld">
      <pc:chgData name="Fiuza, Alex" userId="S::alex.fiuza@ubc.ca::c37b23b6-cbb6-4d2d-a650-49a1c1b6aaac" providerId="AD" clId="Web-{E4CAEB1B-28F7-4321-92E6-C67C115F1617}" dt="2022-08-31T17:34:21.283" v="4"/>
      <pc:docMkLst>
        <pc:docMk/>
      </pc:docMkLst>
      <pc:sldChg chg="addCm">
        <pc:chgData name="Fiuza, Alex" userId="S::alex.fiuza@ubc.ca::c37b23b6-cbb6-4d2d-a650-49a1c1b6aaac" providerId="AD" clId="Web-{E4CAEB1B-28F7-4321-92E6-C67C115F1617}" dt="2022-08-31T17:33:38.315" v="2"/>
        <pc:sldMkLst>
          <pc:docMk/>
          <pc:sldMk cId="0" sldId="437"/>
        </pc:sldMkLst>
      </pc:sldChg>
    </pc:docChg>
  </pc:docChgLst>
  <pc:docChgLst>
    <pc:chgData name="Fiuza, Alex" userId="S::alex.fiuza@ubc.ca::c37b23b6-cbb6-4d2d-a650-49a1c1b6aaac" providerId="AD" clId="Web-{D4C6B844-91FB-4A4D-9006-D88180D13DA2}"/>
  </pc:docChgLst>
  <pc:docChgLst>
    <pc:chgData name="Fiuza, Alex" userId="S::alex.fiuza@ubc.ca::c37b23b6-cbb6-4d2d-a650-49a1c1b6aaac" providerId="AD" clId="Web-{3D14019C-7C02-441F-9ACC-D8487D3861A0}"/>
  </pc:docChgLst>
  <pc:docChgLst>
    <pc:chgData name="Hoglund, Nikii" userId="S::nikii.hoglund@ubc.ca::9d944695-ea3c-4842-ac71-eaab501c5e81" providerId="AD" clId="Web-{4D6694EF-7C5B-1B05-506E-E380E999E04B}"/>
  </pc:docChgLst>
  <pc:docChgLst>
    <pc:chgData name="Fiuza, Alex" userId="c37b23b6-cbb6-4d2d-a650-49a1c1b6aaac" providerId="ADAL" clId="{0A3B231F-5C33-4B08-A100-1FFD527ED674}"/>
    <pc:docChg chg="undo custSel addSld delSld modSld sldOrd delSection">
      <pc:chgData name="Fiuza, Alex" userId="c37b23b6-cbb6-4d2d-a650-49a1c1b6aaac" providerId="ADAL" clId="{0A3B231F-5C33-4B08-A100-1FFD527ED674}" dt="2022-11-28T22:24:51.885" v="5906" actId="20577"/>
      <pc:docMkLst>
        <pc:docMk/>
      </pc:docMkLst>
      <pc:sldChg chg="del">
        <pc:chgData name="Fiuza, Alex" userId="c37b23b6-cbb6-4d2d-a650-49a1c1b6aaac" providerId="ADAL" clId="{0A3B231F-5C33-4B08-A100-1FFD527ED674}" dt="2022-11-28T18:18:41.550" v="67" actId="2696"/>
        <pc:sldMkLst>
          <pc:docMk/>
          <pc:sldMk cId="0" sldId="291"/>
        </pc:sldMkLst>
      </pc:sldChg>
      <pc:sldChg chg="addSp delSp modSp ord modNotes modNotesTx">
        <pc:chgData name="Fiuza, Alex" userId="c37b23b6-cbb6-4d2d-a650-49a1c1b6aaac" providerId="ADAL" clId="{0A3B231F-5C33-4B08-A100-1FFD527ED674}" dt="2022-11-28T22:12:49.861" v="5250" actId="20577"/>
        <pc:sldMkLst>
          <pc:docMk/>
          <pc:sldMk cId="849662950" sldId="292"/>
        </pc:sldMkLst>
        <pc:spChg chg="add mod">
          <ac:chgData name="Fiuza, Alex" userId="c37b23b6-cbb6-4d2d-a650-49a1c1b6aaac" providerId="ADAL" clId="{0A3B231F-5C33-4B08-A100-1FFD527ED674}" dt="2022-11-28T18:19:09.752" v="69"/>
          <ac:spMkLst>
            <pc:docMk/>
            <pc:sldMk cId="849662950" sldId="292"/>
            <ac:spMk id="2" creationId="{8FB4FDA1-3B3A-4F37-884F-082AF146C5D4}"/>
          </ac:spMkLst>
        </pc:spChg>
        <pc:graphicFrameChg chg="modGraphic">
          <ac:chgData name="Fiuza, Alex" userId="c37b23b6-cbb6-4d2d-a650-49a1c1b6aaac" providerId="ADAL" clId="{0A3B231F-5C33-4B08-A100-1FFD527ED674}" dt="2022-11-28T21:58:25.681" v="4741" actId="20577"/>
          <ac:graphicFrameMkLst>
            <pc:docMk/>
            <pc:sldMk cId="849662950" sldId="292"/>
            <ac:graphicFrameMk id="27" creationId="{5CD05DFF-6E66-4AD2-B639-5C98B5655732}"/>
          </ac:graphicFrameMkLst>
        </pc:graphicFrameChg>
        <pc:picChg chg="del">
          <ac:chgData name="Fiuza, Alex" userId="c37b23b6-cbb6-4d2d-a650-49a1c1b6aaac" providerId="ADAL" clId="{0A3B231F-5C33-4B08-A100-1FFD527ED674}" dt="2022-11-28T18:19:12.800" v="70" actId="478"/>
          <ac:picMkLst>
            <pc:docMk/>
            <pc:sldMk cId="849662950" sldId="292"/>
            <ac:picMk id="7" creationId="{32CA65D2-988F-444D-A4EA-46F186665707}"/>
          </ac:picMkLst>
        </pc:picChg>
      </pc:sldChg>
      <pc:sldChg chg="modSp">
        <pc:chgData name="Fiuza, Alex" userId="c37b23b6-cbb6-4d2d-a650-49a1c1b6aaac" providerId="ADAL" clId="{0A3B231F-5C33-4B08-A100-1FFD527ED674}" dt="2022-11-28T22:14:59.789" v="5349" actId="20577"/>
        <pc:sldMkLst>
          <pc:docMk/>
          <pc:sldMk cId="3624949108" sldId="293"/>
        </pc:sldMkLst>
        <pc:spChg chg="mod">
          <ac:chgData name="Fiuza, Alex" userId="c37b23b6-cbb6-4d2d-a650-49a1c1b6aaac" providerId="ADAL" clId="{0A3B231F-5C33-4B08-A100-1FFD527ED674}" dt="2022-11-28T22:14:59.789" v="5349" actId="20577"/>
          <ac:spMkLst>
            <pc:docMk/>
            <pc:sldMk cId="3624949108" sldId="293"/>
            <ac:spMk id="3" creationId="{E6330787-C31E-43E8-B93D-FFC01BE7AD64}"/>
          </ac:spMkLst>
        </pc:spChg>
      </pc:sldChg>
      <pc:sldChg chg="del">
        <pc:chgData name="Fiuza, Alex" userId="c37b23b6-cbb6-4d2d-a650-49a1c1b6aaac" providerId="ADAL" clId="{0A3B231F-5C33-4B08-A100-1FFD527ED674}" dt="2022-11-28T18:20:51.803" v="73" actId="2696"/>
        <pc:sldMkLst>
          <pc:docMk/>
          <pc:sldMk cId="3966318212" sldId="294"/>
        </pc:sldMkLst>
      </pc:sldChg>
      <pc:sldChg chg="modSp modNotesTx">
        <pc:chgData name="Fiuza, Alex" userId="c37b23b6-cbb6-4d2d-a650-49a1c1b6aaac" providerId="ADAL" clId="{0A3B231F-5C33-4B08-A100-1FFD527ED674}" dt="2022-11-28T21:39:53.885" v="3432" actId="20577"/>
        <pc:sldMkLst>
          <pc:docMk/>
          <pc:sldMk cId="0" sldId="437"/>
        </pc:sldMkLst>
        <pc:spChg chg="mod">
          <ac:chgData name="Fiuza, Alex" userId="c37b23b6-cbb6-4d2d-a650-49a1c1b6aaac" providerId="ADAL" clId="{0A3B231F-5C33-4B08-A100-1FFD527ED674}" dt="2022-11-28T18:28:41.147" v="488" actId="20577"/>
          <ac:spMkLst>
            <pc:docMk/>
            <pc:sldMk cId="0" sldId="437"/>
            <ac:spMk id="6" creationId="{00000000-0000-0000-0000-000000000000}"/>
          </ac:spMkLst>
        </pc:spChg>
        <pc:spChg chg="mod">
          <ac:chgData name="Fiuza, Alex" userId="c37b23b6-cbb6-4d2d-a650-49a1c1b6aaac" providerId="ADAL" clId="{0A3B231F-5C33-4B08-A100-1FFD527ED674}" dt="2022-11-28T18:30:44.907" v="597" actId="1076"/>
          <ac:spMkLst>
            <pc:docMk/>
            <pc:sldMk cId="0" sldId="437"/>
            <ac:spMk id="69" creationId="{71800C0B-03FE-42E3-9350-1E34F97EF8FD}"/>
          </ac:spMkLst>
        </pc:spChg>
        <pc:spChg chg="mod">
          <ac:chgData name="Fiuza, Alex" userId="c37b23b6-cbb6-4d2d-a650-49a1c1b6aaac" providerId="ADAL" clId="{0A3B231F-5C33-4B08-A100-1FFD527ED674}" dt="2022-11-28T18:31:04.871" v="599" actId="1076"/>
          <ac:spMkLst>
            <pc:docMk/>
            <pc:sldMk cId="0" sldId="437"/>
            <ac:spMk id="70" creationId="{2DFBE951-A501-4D7F-9438-BD18D980DC94}"/>
          </ac:spMkLst>
        </pc:spChg>
        <pc:spChg chg="mod">
          <ac:chgData name="Fiuza, Alex" userId="c37b23b6-cbb6-4d2d-a650-49a1c1b6aaac" providerId="ADAL" clId="{0A3B231F-5C33-4B08-A100-1FFD527ED674}" dt="2022-11-28T18:30:56.736" v="598" actId="1076"/>
          <ac:spMkLst>
            <pc:docMk/>
            <pc:sldMk cId="0" sldId="437"/>
            <ac:spMk id="71" creationId="{0082A168-E741-40D1-A46F-83691B033FB2}"/>
          </ac:spMkLst>
        </pc:spChg>
        <pc:spChg chg="mod">
          <ac:chgData name="Fiuza, Alex" userId="c37b23b6-cbb6-4d2d-a650-49a1c1b6aaac" providerId="ADAL" clId="{0A3B231F-5C33-4B08-A100-1FFD527ED674}" dt="2022-11-28T18:31:15.420" v="601" actId="20577"/>
          <ac:spMkLst>
            <pc:docMk/>
            <pc:sldMk cId="0" sldId="437"/>
            <ac:spMk id="72" creationId="{2A54054A-6C74-404A-96B8-EE0279030B8F}"/>
          </ac:spMkLst>
        </pc:spChg>
        <pc:graphicFrameChg chg="mod modGraphic">
          <ac:chgData name="Fiuza, Alex" userId="c37b23b6-cbb6-4d2d-a650-49a1c1b6aaac" providerId="ADAL" clId="{0A3B231F-5C33-4B08-A100-1FFD527ED674}" dt="2022-11-28T18:30:35.090" v="596" actId="20577"/>
          <ac:graphicFrameMkLst>
            <pc:docMk/>
            <pc:sldMk cId="0" sldId="437"/>
            <ac:graphicFrameMk id="55" creationId="{00000000-0000-0000-0000-000000000000}"/>
          </ac:graphicFrameMkLst>
        </pc:graphicFrameChg>
      </pc:sldChg>
      <pc:sldChg chg="del">
        <pc:chgData name="Fiuza, Alex" userId="c37b23b6-cbb6-4d2d-a650-49a1c1b6aaac" providerId="ADAL" clId="{0A3B231F-5C33-4B08-A100-1FFD527ED674}" dt="2022-11-28T18:31:39.169" v="608" actId="2696"/>
        <pc:sldMkLst>
          <pc:docMk/>
          <pc:sldMk cId="2545576641" sldId="442"/>
        </pc:sldMkLst>
      </pc:sldChg>
      <pc:sldChg chg="modSp modNotesTx">
        <pc:chgData name="Fiuza, Alex" userId="c37b23b6-cbb6-4d2d-a650-49a1c1b6aaac" providerId="ADAL" clId="{0A3B231F-5C33-4B08-A100-1FFD527ED674}" dt="2022-11-28T22:15:22.841" v="5370" actId="20577"/>
        <pc:sldMkLst>
          <pc:docMk/>
          <pc:sldMk cId="3242671323" sldId="445"/>
        </pc:sldMkLst>
        <pc:spChg chg="mod">
          <ac:chgData name="Fiuza, Alex" userId="c37b23b6-cbb6-4d2d-a650-49a1c1b6aaac" providerId="ADAL" clId="{0A3B231F-5C33-4B08-A100-1FFD527ED674}" dt="2022-11-28T18:22:08.071" v="122" actId="6549"/>
          <ac:spMkLst>
            <pc:docMk/>
            <pc:sldMk cId="3242671323" sldId="445"/>
            <ac:spMk id="3" creationId="{2F3EAAD7-EB22-4D20-9E40-76239FB72DEC}"/>
          </ac:spMkLst>
        </pc:spChg>
      </pc:sldChg>
      <pc:sldChg chg="addSp delSp modSp modNotesTx">
        <pc:chgData name="Fiuza, Alex" userId="c37b23b6-cbb6-4d2d-a650-49a1c1b6aaac" providerId="ADAL" clId="{0A3B231F-5C33-4B08-A100-1FFD527ED674}" dt="2022-11-28T22:16:00.618" v="5375" actId="20577"/>
        <pc:sldMkLst>
          <pc:docMk/>
          <pc:sldMk cId="2196224272" sldId="447"/>
        </pc:sldMkLst>
        <pc:spChg chg="mod">
          <ac:chgData name="Fiuza, Alex" userId="c37b23b6-cbb6-4d2d-a650-49a1c1b6aaac" providerId="ADAL" clId="{0A3B231F-5C33-4B08-A100-1FFD527ED674}" dt="2022-11-28T18:34:59.926" v="712" actId="408"/>
          <ac:spMkLst>
            <pc:docMk/>
            <pc:sldMk cId="2196224272" sldId="447"/>
            <ac:spMk id="3" creationId="{5DC130D0-DFD8-C34F-A3F2-EC9A689F82ED}"/>
          </ac:spMkLst>
        </pc:spChg>
        <pc:spChg chg="mod">
          <ac:chgData name="Fiuza, Alex" userId="c37b23b6-cbb6-4d2d-a650-49a1c1b6aaac" providerId="ADAL" clId="{0A3B231F-5C33-4B08-A100-1FFD527ED674}" dt="2022-11-28T18:36:05.389" v="726" actId="552"/>
          <ac:spMkLst>
            <pc:docMk/>
            <pc:sldMk cId="2196224272" sldId="447"/>
            <ac:spMk id="5" creationId="{69B5FF91-2749-75BF-0BFB-A1DECB21C576}"/>
          </ac:spMkLst>
        </pc:spChg>
        <pc:spChg chg="add mod">
          <ac:chgData name="Fiuza, Alex" userId="c37b23b6-cbb6-4d2d-a650-49a1c1b6aaac" providerId="ADAL" clId="{0A3B231F-5C33-4B08-A100-1FFD527ED674}" dt="2022-11-28T18:34:49.149" v="710" actId="14100"/>
          <ac:spMkLst>
            <pc:docMk/>
            <pc:sldMk cId="2196224272" sldId="447"/>
            <ac:spMk id="18" creationId="{8CB81773-BAEA-456B-B853-8A10AFA6DA53}"/>
          </ac:spMkLst>
        </pc:spChg>
        <pc:spChg chg="add mod">
          <ac:chgData name="Fiuza, Alex" userId="c37b23b6-cbb6-4d2d-a650-49a1c1b6aaac" providerId="ADAL" clId="{0A3B231F-5C33-4B08-A100-1FFD527ED674}" dt="2022-11-28T18:35:51.297" v="723" actId="552"/>
          <ac:spMkLst>
            <pc:docMk/>
            <pc:sldMk cId="2196224272" sldId="447"/>
            <ac:spMk id="19" creationId="{8F4E6456-EBA7-489D-B7E3-64B6DF77DA31}"/>
          </ac:spMkLst>
        </pc:spChg>
        <pc:spChg chg="add mod">
          <ac:chgData name="Fiuza, Alex" userId="c37b23b6-cbb6-4d2d-a650-49a1c1b6aaac" providerId="ADAL" clId="{0A3B231F-5C33-4B08-A100-1FFD527ED674}" dt="2022-11-28T18:35:55.614" v="724" actId="552"/>
          <ac:spMkLst>
            <pc:docMk/>
            <pc:sldMk cId="2196224272" sldId="447"/>
            <ac:spMk id="20" creationId="{EBD49A00-A241-41AF-9199-D07A89B9BB53}"/>
          </ac:spMkLst>
        </pc:spChg>
        <pc:spChg chg="add mod">
          <ac:chgData name="Fiuza, Alex" userId="c37b23b6-cbb6-4d2d-a650-49a1c1b6aaac" providerId="ADAL" clId="{0A3B231F-5C33-4B08-A100-1FFD527ED674}" dt="2022-11-28T18:36:00.493" v="725" actId="552"/>
          <ac:spMkLst>
            <pc:docMk/>
            <pc:sldMk cId="2196224272" sldId="447"/>
            <ac:spMk id="21" creationId="{E41C86FD-F52A-4775-9B12-6BA1A74C5A13}"/>
          </ac:spMkLst>
        </pc:spChg>
        <pc:spChg chg="add del">
          <ac:chgData name="Fiuza, Alex" userId="c37b23b6-cbb6-4d2d-a650-49a1c1b6aaac" providerId="ADAL" clId="{0A3B231F-5C33-4B08-A100-1FFD527ED674}" dt="2022-11-28T18:33:20.934" v="650" actId="478"/>
          <ac:spMkLst>
            <pc:docMk/>
            <pc:sldMk cId="2196224272" sldId="447"/>
            <ac:spMk id="22" creationId="{84EC06A6-36EC-47CE-B207-B410AD84DB35}"/>
          </ac:spMkLst>
        </pc:spChg>
        <pc:spChg chg="add mod">
          <ac:chgData name="Fiuza, Alex" userId="c37b23b6-cbb6-4d2d-a650-49a1c1b6aaac" providerId="ADAL" clId="{0A3B231F-5C33-4B08-A100-1FFD527ED674}" dt="2022-11-28T18:36:05.389" v="726" actId="552"/>
          <ac:spMkLst>
            <pc:docMk/>
            <pc:sldMk cId="2196224272" sldId="447"/>
            <ac:spMk id="23" creationId="{6DB8DC96-D5BE-4C58-B09B-09BF37CAEAB0}"/>
          </ac:spMkLst>
        </pc:spChg>
        <pc:spChg chg="add del mod">
          <ac:chgData name="Fiuza, Alex" userId="c37b23b6-cbb6-4d2d-a650-49a1c1b6aaac" providerId="ADAL" clId="{0A3B231F-5C33-4B08-A100-1FFD527ED674}" dt="2022-11-28T18:34:12.839" v="668" actId="478"/>
          <ac:spMkLst>
            <pc:docMk/>
            <pc:sldMk cId="2196224272" sldId="447"/>
            <ac:spMk id="24" creationId="{E297101D-C3C1-4226-9E42-DFFEE6B1EE01}"/>
          </ac:spMkLst>
        </pc:spChg>
        <pc:spChg chg="add mod">
          <ac:chgData name="Fiuza, Alex" userId="c37b23b6-cbb6-4d2d-a650-49a1c1b6aaac" providerId="ADAL" clId="{0A3B231F-5C33-4B08-A100-1FFD527ED674}" dt="2022-11-28T18:35:51.297" v="723" actId="552"/>
          <ac:spMkLst>
            <pc:docMk/>
            <pc:sldMk cId="2196224272" sldId="447"/>
            <ac:spMk id="25" creationId="{788D50E9-6EBF-4A6B-8DF0-47CD60F48324}"/>
          </ac:spMkLst>
        </pc:spChg>
        <pc:spChg chg="add mod">
          <ac:chgData name="Fiuza, Alex" userId="c37b23b6-cbb6-4d2d-a650-49a1c1b6aaac" providerId="ADAL" clId="{0A3B231F-5C33-4B08-A100-1FFD527ED674}" dt="2022-11-28T18:35:55.614" v="724" actId="552"/>
          <ac:spMkLst>
            <pc:docMk/>
            <pc:sldMk cId="2196224272" sldId="447"/>
            <ac:spMk id="26" creationId="{B2D5E53A-EF97-4947-B0AB-212E9E62C22A}"/>
          </ac:spMkLst>
        </pc:spChg>
        <pc:spChg chg="mod">
          <ac:chgData name="Fiuza, Alex" userId="c37b23b6-cbb6-4d2d-a650-49a1c1b6aaac" providerId="ADAL" clId="{0A3B231F-5C33-4B08-A100-1FFD527ED674}" dt="2022-11-28T18:35:55.614" v="724" actId="552"/>
          <ac:spMkLst>
            <pc:docMk/>
            <pc:sldMk cId="2196224272" sldId="447"/>
            <ac:spMk id="28" creationId="{25335712-A052-4146-9EB9-C5459B148810}"/>
          </ac:spMkLst>
        </pc:spChg>
        <pc:spChg chg="mod">
          <ac:chgData name="Fiuza, Alex" userId="c37b23b6-cbb6-4d2d-a650-49a1c1b6aaac" providerId="ADAL" clId="{0A3B231F-5C33-4B08-A100-1FFD527ED674}" dt="2022-11-28T18:35:25.179" v="720" actId="14100"/>
          <ac:spMkLst>
            <pc:docMk/>
            <pc:sldMk cId="2196224272" sldId="447"/>
            <ac:spMk id="30" creationId="{85AC0E14-0630-4402-90FB-619309049C0B}"/>
          </ac:spMkLst>
        </pc:spChg>
        <pc:spChg chg="add mod">
          <ac:chgData name="Fiuza, Alex" userId="c37b23b6-cbb6-4d2d-a650-49a1c1b6aaac" providerId="ADAL" clId="{0A3B231F-5C33-4B08-A100-1FFD527ED674}" dt="2022-11-28T18:36:00.493" v="725" actId="552"/>
          <ac:spMkLst>
            <pc:docMk/>
            <pc:sldMk cId="2196224272" sldId="447"/>
            <ac:spMk id="31" creationId="{08AF6100-DB09-4EC4-A035-E203C1AB2CC6}"/>
          </ac:spMkLst>
        </pc:spChg>
        <pc:spChg chg="add mod">
          <ac:chgData name="Fiuza, Alex" userId="c37b23b6-cbb6-4d2d-a650-49a1c1b6aaac" providerId="ADAL" clId="{0A3B231F-5C33-4B08-A100-1FFD527ED674}" dt="2022-11-28T18:36:05.389" v="726" actId="552"/>
          <ac:spMkLst>
            <pc:docMk/>
            <pc:sldMk cId="2196224272" sldId="447"/>
            <ac:spMk id="32" creationId="{C81EBDB0-1D3D-4BB3-8AF4-248F535AC68C}"/>
          </ac:spMkLst>
        </pc:spChg>
        <pc:spChg chg="mod">
          <ac:chgData name="Fiuza, Alex" userId="c37b23b6-cbb6-4d2d-a650-49a1c1b6aaac" providerId="ADAL" clId="{0A3B231F-5C33-4B08-A100-1FFD527ED674}" dt="2022-11-28T18:35:51.297" v="723" actId="552"/>
          <ac:spMkLst>
            <pc:docMk/>
            <pc:sldMk cId="2196224272" sldId="447"/>
            <ac:spMk id="37" creationId="{AA5D31D7-E79A-4821-828C-6D7144DE3724}"/>
          </ac:spMkLst>
        </pc:spChg>
        <pc:spChg chg="del">
          <ac:chgData name="Fiuza, Alex" userId="c37b23b6-cbb6-4d2d-a650-49a1c1b6aaac" providerId="ADAL" clId="{0A3B231F-5C33-4B08-A100-1FFD527ED674}" dt="2022-11-28T18:32:46.157" v="624" actId="478"/>
          <ac:spMkLst>
            <pc:docMk/>
            <pc:sldMk cId="2196224272" sldId="447"/>
            <ac:spMk id="40" creationId="{96F36C7A-DB61-4302-805D-ABFFE1DC1FFC}"/>
          </ac:spMkLst>
        </pc:spChg>
        <pc:spChg chg="del mod">
          <ac:chgData name="Fiuza, Alex" userId="c37b23b6-cbb6-4d2d-a650-49a1c1b6aaac" providerId="ADAL" clId="{0A3B231F-5C33-4B08-A100-1FFD527ED674}" dt="2022-11-28T18:32:47.639" v="625" actId="478"/>
          <ac:spMkLst>
            <pc:docMk/>
            <pc:sldMk cId="2196224272" sldId="447"/>
            <ac:spMk id="42" creationId="{214BA4C9-8DAA-461D-84D4-A0F7CDEE0AFD}"/>
          </ac:spMkLst>
        </pc:spChg>
        <pc:spChg chg="mod">
          <ac:chgData name="Fiuza, Alex" userId="c37b23b6-cbb6-4d2d-a650-49a1c1b6aaac" providerId="ADAL" clId="{0A3B231F-5C33-4B08-A100-1FFD527ED674}" dt="2022-11-28T18:36:00.493" v="725" actId="552"/>
          <ac:spMkLst>
            <pc:docMk/>
            <pc:sldMk cId="2196224272" sldId="447"/>
            <ac:spMk id="44" creationId="{859DCFBC-C381-4698-8AF1-E963180A4220}"/>
          </ac:spMkLst>
        </pc:spChg>
        <pc:spChg chg="mod">
          <ac:chgData name="Fiuza, Alex" userId="c37b23b6-cbb6-4d2d-a650-49a1c1b6aaac" providerId="ADAL" clId="{0A3B231F-5C33-4B08-A100-1FFD527ED674}" dt="2022-11-28T18:34:59.926" v="712" actId="408"/>
          <ac:spMkLst>
            <pc:docMk/>
            <pc:sldMk cId="2196224272" sldId="447"/>
            <ac:spMk id="50" creationId="{614AE707-1E0D-453D-BFCE-F0C05C97B515}"/>
          </ac:spMkLst>
        </pc:spChg>
        <pc:spChg chg="mod">
          <ac:chgData name="Fiuza, Alex" userId="c37b23b6-cbb6-4d2d-a650-49a1c1b6aaac" providerId="ADAL" clId="{0A3B231F-5C33-4B08-A100-1FFD527ED674}" dt="2022-11-28T18:34:59.926" v="712" actId="408"/>
          <ac:spMkLst>
            <pc:docMk/>
            <pc:sldMk cId="2196224272" sldId="447"/>
            <ac:spMk id="51" creationId="{FB2EDA20-3FE4-44DF-96DC-474202C416B1}"/>
          </ac:spMkLst>
        </pc:spChg>
      </pc:sldChg>
      <pc:sldChg chg="del">
        <pc:chgData name="Fiuza, Alex" userId="c37b23b6-cbb6-4d2d-a650-49a1c1b6aaac" providerId="ADAL" clId="{0A3B231F-5C33-4B08-A100-1FFD527ED674}" dt="2022-11-28T18:20:58.620" v="75" actId="2696"/>
        <pc:sldMkLst>
          <pc:docMk/>
          <pc:sldMk cId="4144319135" sldId="448"/>
        </pc:sldMkLst>
      </pc:sldChg>
      <pc:sldChg chg="addSp modSp modNotesTx">
        <pc:chgData name="Fiuza, Alex" userId="c37b23b6-cbb6-4d2d-a650-49a1c1b6aaac" providerId="ADAL" clId="{0A3B231F-5C33-4B08-A100-1FFD527ED674}" dt="2022-11-28T22:24:01.320" v="5896" actId="1035"/>
        <pc:sldMkLst>
          <pc:docMk/>
          <pc:sldMk cId="1048785326" sldId="519"/>
        </pc:sldMkLst>
        <pc:spChg chg="mod">
          <ac:chgData name="Fiuza, Alex" userId="c37b23b6-cbb6-4d2d-a650-49a1c1b6aaac" providerId="ADAL" clId="{0A3B231F-5C33-4B08-A100-1FFD527ED674}" dt="2022-11-28T18:24:00.888" v="191" actId="164"/>
          <ac:spMkLst>
            <pc:docMk/>
            <pc:sldMk cId="1048785326" sldId="519"/>
            <ac:spMk id="9" creationId="{506E3C25-8C89-46D7-86C4-232707813FEB}"/>
          </ac:spMkLst>
        </pc:spChg>
        <pc:spChg chg="add mod">
          <ac:chgData name="Fiuza, Alex" userId="c37b23b6-cbb6-4d2d-a650-49a1c1b6aaac" providerId="ADAL" clId="{0A3B231F-5C33-4B08-A100-1FFD527ED674}" dt="2022-11-28T22:23:55.765" v="5890" actId="1035"/>
          <ac:spMkLst>
            <pc:docMk/>
            <pc:sldMk cId="1048785326" sldId="519"/>
            <ac:spMk id="12" creationId="{3275DD8B-12BF-4982-90BC-B04D53A004F7}"/>
          </ac:spMkLst>
        </pc:spChg>
        <pc:spChg chg="add mod">
          <ac:chgData name="Fiuza, Alex" userId="c37b23b6-cbb6-4d2d-a650-49a1c1b6aaac" providerId="ADAL" clId="{0A3B231F-5C33-4B08-A100-1FFD527ED674}" dt="2022-11-28T22:23:52.164" v="5884" actId="1036"/>
          <ac:spMkLst>
            <pc:docMk/>
            <pc:sldMk cId="1048785326" sldId="519"/>
            <ac:spMk id="13" creationId="{8CD11F31-B72E-4B55-B8F9-486A78061E86}"/>
          </ac:spMkLst>
        </pc:spChg>
        <pc:spChg chg="mod">
          <ac:chgData name="Fiuza, Alex" userId="c37b23b6-cbb6-4d2d-a650-49a1c1b6aaac" providerId="ADAL" clId="{0A3B231F-5C33-4B08-A100-1FFD527ED674}" dt="2022-11-28T22:23:58.214" v="5893" actId="1035"/>
          <ac:spMkLst>
            <pc:docMk/>
            <pc:sldMk cId="1048785326" sldId="519"/>
            <ac:spMk id="32" creationId="{17DDF37C-18C5-4B35-897C-FE8D4D7CECA1}"/>
          </ac:spMkLst>
        </pc:spChg>
        <pc:spChg chg="mod">
          <ac:chgData name="Fiuza, Alex" userId="c37b23b6-cbb6-4d2d-a650-49a1c1b6aaac" providerId="ADAL" clId="{0A3B231F-5C33-4B08-A100-1FFD527ED674}" dt="2022-11-28T18:25:34.026" v="319" actId="14100"/>
          <ac:spMkLst>
            <pc:docMk/>
            <pc:sldMk cId="1048785326" sldId="519"/>
            <ac:spMk id="38" creationId="{137CCADC-017F-43A8-9252-E49298708028}"/>
          </ac:spMkLst>
        </pc:spChg>
        <pc:spChg chg="mod">
          <ac:chgData name="Fiuza, Alex" userId="c37b23b6-cbb6-4d2d-a650-49a1c1b6aaac" providerId="ADAL" clId="{0A3B231F-5C33-4B08-A100-1FFD527ED674}" dt="2022-11-28T22:24:01.320" v="5896" actId="1035"/>
          <ac:spMkLst>
            <pc:docMk/>
            <pc:sldMk cId="1048785326" sldId="519"/>
            <ac:spMk id="47" creationId="{C56C562A-AE8D-4C0B-9D6A-D15BF86DB1FA}"/>
          </ac:spMkLst>
        </pc:spChg>
        <pc:grpChg chg="add mod">
          <ac:chgData name="Fiuza, Alex" userId="c37b23b6-cbb6-4d2d-a650-49a1c1b6aaac" providerId="ADAL" clId="{0A3B231F-5C33-4B08-A100-1FFD527ED674}" dt="2022-11-28T18:24:16.172" v="282" actId="1038"/>
          <ac:grpSpMkLst>
            <pc:docMk/>
            <pc:sldMk cId="1048785326" sldId="519"/>
            <ac:grpSpMk id="3" creationId="{4FB6BA5B-D5CE-49A0-B909-80CD68FF3EED}"/>
          </ac:grpSpMkLst>
        </pc:grpChg>
        <pc:graphicFrameChg chg="mod modGraphic">
          <ac:chgData name="Fiuza, Alex" userId="c37b23b6-cbb6-4d2d-a650-49a1c1b6aaac" providerId="ADAL" clId="{0A3B231F-5C33-4B08-A100-1FFD527ED674}" dt="2022-11-28T18:28:24.252" v="487"/>
          <ac:graphicFrameMkLst>
            <pc:docMk/>
            <pc:sldMk cId="1048785326" sldId="519"/>
            <ac:graphicFrameMk id="6" creationId="{538F6ECB-3C09-456D-9E19-41CA65D43D00}"/>
          </ac:graphicFrameMkLst>
        </pc:graphicFrameChg>
        <pc:cxnChg chg="mod">
          <ac:chgData name="Fiuza, Alex" userId="c37b23b6-cbb6-4d2d-a650-49a1c1b6aaac" providerId="ADAL" clId="{0A3B231F-5C33-4B08-A100-1FFD527ED674}" dt="2022-11-28T18:24:00.888" v="191" actId="164"/>
          <ac:cxnSpMkLst>
            <pc:docMk/>
            <pc:sldMk cId="1048785326" sldId="519"/>
            <ac:cxnSpMk id="7" creationId="{D2060DCF-08E9-4291-BADE-E157F6D44C37}"/>
          </ac:cxnSpMkLst>
        </pc:cxnChg>
        <pc:cxnChg chg="mod">
          <ac:chgData name="Fiuza, Alex" userId="c37b23b6-cbb6-4d2d-a650-49a1c1b6aaac" providerId="ADAL" clId="{0A3B231F-5C33-4B08-A100-1FFD527ED674}" dt="2022-11-28T18:25:16.578" v="306" actId="1037"/>
          <ac:cxnSpMkLst>
            <pc:docMk/>
            <pc:sldMk cId="1048785326" sldId="519"/>
            <ac:cxnSpMk id="39" creationId="{DBC924CE-D154-425D-BDD9-F4B90BFD7EA7}"/>
          </ac:cxnSpMkLst>
        </pc:cxnChg>
      </pc:sldChg>
      <pc:sldChg chg="add del modNotesTx">
        <pc:chgData name="Fiuza, Alex" userId="c37b23b6-cbb6-4d2d-a650-49a1c1b6aaac" providerId="ADAL" clId="{0A3B231F-5C33-4B08-A100-1FFD527ED674}" dt="2022-11-28T22:24:51.885" v="5906" actId="20577"/>
        <pc:sldMkLst>
          <pc:docMk/>
          <pc:sldMk cId="963879999" sldId="554"/>
        </pc:sldMkLst>
      </pc:sldChg>
      <pc:sldChg chg="del">
        <pc:chgData name="Fiuza, Alex" userId="c37b23b6-cbb6-4d2d-a650-49a1c1b6aaac" providerId="ADAL" clId="{0A3B231F-5C33-4B08-A100-1FFD527ED674}" dt="2022-11-28T18:31:41.391" v="610" actId="2696"/>
        <pc:sldMkLst>
          <pc:docMk/>
          <pc:sldMk cId="665089965" sldId="561"/>
        </pc:sldMkLst>
      </pc:sldChg>
      <pc:sldChg chg="del">
        <pc:chgData name="Fiuza, Alex" userId="c37b23b6-cbb6-4d2d-a650-49a1c1b6aaac" providerId="ADAL" clId="{0A3B231F-5C33-4B08-A100-1FFD527ED674}" dt="2022-11-28T18:31:39.772" v="609" actId="2696"/>
        <pc:sldMkLst>
          <pc:docMk/>
          <pc:sldMk cId="1196888158" sldId="562"/>
        </pc:sldMkLst>
      </pc:sldChg>
      <pc:sldChg chg="modNotesTx">
        <pc:chgData name="Fiuza, Alex" userId="c37b23b6-cbb6-4d2d-a650-49a1c1b6aaac" providerId="ADAL" clId="{0A3B231F-5C33-4B08-A100-1FFD527ED674}" dt="2022-11-28T21:27:56.925" v="2455" actId="20577"/>
        <pc:sldMkLst>
          <pc:docMk/>
          <pc:sldMk cId="2094716858" sldId="566"/>
        </pc:sldMkLst>
      </pc:sldChg>
      <pc:sldChg chg="del">
        <pc:chgData name="Fiuza, Alex" userId="c37b23b6-cbb6-4d2d-a650-49a1c1b6aaac" providerId="ADAL" clId="{0A3B231F-5C33-4B08-A100-1FFD527ED674}" dt="2022-11-28T18:31:23.179" v="602" actId="2696"/>
        <pc:sldMkLst>
          <pc:docMk/>
          <pc:sldMk cId="2929963614" sldId="567"/>
        </pc:sldMkLst>
      </pc:sldChg>
      <pc:sldChg chg="del">
        <pc:chgData name="Fiuza, Alex" userId="c37b23b6-cbb6-4d2d-a650-49a1c1b6aaac" providerId="ADAL" clId="{0A3B231F-5C33-4B08-A100-1FFD527ED674}" dt="2022-11-28T18:31:24.709" v="604" actId="2696"/>
        <pc:sldMkLst>
          <pc:docMk/>
          <pc:sldMk cId="568028372" sldId="569"/>
        </pc:sldMkLst>
      </pc:sldChg>
      <pc:sldChg chg="del">
        <pc:chgData name="Fiuza, Alex" userId="c37b23b6-cbb6-4d2d-a650-49a1c1b6aaac" providerId="ADAL" clId="{0A3B231F-5C33-4B08-A100-1FFD527ED674}" dt="2022-11-28T18:31:43.396" v="612" actId="2696"/>
        <pc:sldMkLst>
          <pc:docMk/>
          <pc:sldMk cId="2513292319" sldId="575"/>
        </pc:sldMkLst>
      </pc:sldChg>
      <pc:sldChg chg="delSp modSp modNotesTx">
        <pc:chgData name="Fiuza, Alex" userId="c37b23b6-cbb6-4d2d-a650-49a1c1b6aaac" providerId="ADAL" clId="{0A3B231F-5C33-4B08-A100-1FFD527ED674}" dt="2022-11-28T22:16:57.694" v="5382" actId="20577"/>
        <pc:sldMkLst>
          <pc:docMk/>
          <pc:sldMk cId="2941503906" sldId="576"/>
        </pc:sldMkLst>
        <pc:spChg chg="mod">
          <ac:chgData name="Fiuza, Alex" userId="c37b23b6-cbb6-4d2d-a650-49a1c1b6aaac" providerId="ADAL" clId="{0A3B231F-5C33-4B08-A100-1FFD527ED674}" dt="2022-11-28T21:25:12.031" v="2181" actId="20577"/>
          <ac:spMkLst>
            <pc:docMk/>
            <pc:sldMk cId="2941503906" sldId="576"/>
            <ac:spMk id="3" creationId="{A47E7730-B3B2-4E82-82D5-DA44771C0E85}"/>
          </ac:spMkLst>
        </pc:spChg>
        <pc:picChg chg="del mod">
          <ac:chgData name="Fiuza, Alex" userId="c37b23b6-cbb6-4d2d-a650-49a1c1b6aaac" providerId="ADAL" clId="{0A3B231F-5C33-4B08-A100-1FFD527ED674}" dt="2022-11-28T18:41:05.856" v="1005" actId="478"/>
          <ac:picMkLst>
            <pc:docMk/>
            <pc:sldMk cId="2941503906" sldId="576"/>
            <ac:picMk id="5" creationId="{56C247E1-D787-4758-8919-F736601E4DFD}"/>
          </ac:picMkLst>
        </pc:picChg>
        <pc:picChg chg="del mod">
          <ac:chgData name="Fiuza, Alex" userId="c37b23b6-cbb6-4d2d-a650-49a1c1b6aaac" providerId="ADAL" clId="{0A3B231F-5C33-4B08-A100-1FFD527ED674}" dt="2022-11-28T18:36:45.107" v="804" actId="478"/>
          <ac:picMkLst>
            <pc:docMk/>
            <pc:sldMk cId="2941503906" sldId="576"/>
            <ac:picMk id="6" creationId="{34E88A30-9673-4161-9837-4525619076E0}"/>
          </ac:picMkLst>
        </pc:picChg>
      </pc:sldChg>
      <pc:sldChg chg="del">
        <pc:chgData name="Fiuza, Alex" userId="c37b23b6-cbb6-4d2d-a650-49a1c1b6aaac" providerId="ADAL" clId="{0A3B231F-5C33-4B08-A100-1FFD527ED674}" dt="2022-11-28T18:20:54.446" v="74" actId="2696"/>
        <pc:sldMkLst>
          <pc:docMk/>
          <pc:sldMk cId="3490269183" sldId="577"/>
        </pc:sldMkLst>
      </pc:sldChg>
      <pc:sldChg chg="del">
        <pc:chgData name="Fiuza, Alex" userId="c37b23b6-cbb6-4d2d-a650-49a1c1b6aaac" providerId="ADAL" clId="{0A3B231F-5C33-4B08-A100-1FFD527ED674}" dt="2022-11-28T18:31:25.908" v="606" actId="2696"/>
        <pc:sldMkLst>
          <pc:docMk/>
          <pc:sldMk cId="2187841178" sldId="578"/>
        </pc:sldMkLst>
      </pc:sldChg>
      <pc:sldChg chg="del">
        <pc:chgData name="Fiuza, Alex" userId="c37b23b6-cbb6-4d2d-a650-49a1c1b6aaac" providerId="ADAL" clId="{0A3B231F-5C33-4B08-A100-1FFD527ED674}" dt="2022-11-28T18:31:42.046" v="611" actId="2696"/>
        <pc:sldMkLst>
          <pc:docMk/>
          <pc:sldMk cId="1707792570" sldId="579"/>
        </pc:sldMkLst>
      </pc:sldChg>
      <pc:sldChg chg="del">
        <pc:chgData name="Fiuza, Alex" userId="c37b23b6-cbb6-4d2d-a650-49a1c1b6aaac" providerId="ADAL" clId="{0A3B231F-5C33-4B08-A100-1FFD527ED674}" dt="2022-11-28T18:31:23.784" v="603" actId="2696"/>
        <pc:sldMkLst>
          <pc:docMk/>
          <pc:sldMk cId="2304600258" sldId="580"/>
        </pc:sldMkLst>
      </pc:sldChg>
      <pc:sldChg chg="del">
        <pc:chgData name="Fiuza, Alex" userId="c37b23b6-cbb6-4d2d-a650-49a1c1b6aaac" providerId="ADAL" clId="{0A3B231F-5C33-4B08-A100-1FFD527ED674}" dt="2022-11-28T18:31:25.276" v="605" actId="2696"/>
        <pc:sldMkLst>
          <pc:docMk/>
          <pc:sldMk cId="267795497" sldId="581"/>
        </pc:sldMkLst>
      </pc:sldChg>
      <pc:sldChg chg="modSp modNotesTx">
        <pc:chgData name="Fiuza, Alex" userId="c37b23b6-cbb6-4d2d-a650-49a1c1b6aaac" providerId="ADAL" clId="{0A3B231F-5C33-4B08-A100-1FFD527ED674}" dt="2022-11-28T22:22:08.052" v="5746" actId="20577"/>
        <pc:sldMkLst>
          <pc:docMk/>
          <pc:sldMk cId="3456138015" sldId="582"/>
        </pc:sldMkLst>
        <pc:spChg chg="mod">
          <ac:chgData name="Fiuza, Alex" userId="c37b23b6-cbb6-4d2d-a650-49a1c1b6aaac" providerId="ADAL" clId="{0A3B231F-5C33-4B08-A100-1FFD527ED674}" dt="2022-11-28T22:21:15.691" v="5515" actId="5793"/>
          <ac:spMkLst>
            <pc:docMk/>
            <pc:sldMk cId="3456138015" sldId="582"/>
            <ac:spMk id="3" creationId="{57C9F5A9-C22E-4460-A8C4-481EBF4E5C2D}"/>
          </ac:spMkLst>
        </pc:spChg>
      </pc:sldChg>
      <pc:sldChg chg="modSp">
        <pc:chgData name="Fiuza, Alex" userId="c37b23b6-cbb6-4d2d-a650-49a1c1b6aaac" providerId="ADAL" clId="{0A3B231F-5C33-4B08-A100-1FFD527ED674}" dt="2022-11-28T18:18:37.191" v="66" actId="20577"/>
        <pc:sldMkLst>
          <pc:docMk/>
          <pc:sldMk cId="0" sldId="583"/>
        </pc:sldMkLst>
        <pc:spChg chg="mod">
          <ac:chgData name="Fiuza, Alex" userId="c37b23b6-cbb6-4d2d-a650-49a1c1b6aaac" providerId="ADAL" clId="{0A3B231F-5C33-4B08-A100-1FFD527ED674}" dt="2022-11-28T18:18:37.191" v="66" actId="20577"/>
          <ac:spMkLst>
            <pc:docMk/>
            <pc:sldMk cId="0" sldId="583"/>
            <ac:spMk id="2" creationId="{53780338-57F5-EB4D-83F0-D01DBE21010A}"/>
          </ac:spMkLst>
        </pc:spChg>
      </pc:sldChg>
      <pc:sldChg chg="add del">
        <pc:chgData name="Fiuza, Alex" userId="c37b23b6-cbb6-4d2d-a650-49a1c1b6aaac" providerId="ADAL" clId="{0A3B231F-5C33-4B08-A100-1FFD527ED674}" dt="2022-11-28T22:17:59.421" v="5395" actId="2696"/>
        <pc:sldMkLst>
          <pc:docMk/>
          <pc:sldMk cId="628569132" sldId="584"/>
        </pc:sldMkLst>
      </pc:sldChg>
      <pc:sldChg chg="add">
        <pc:chgData name="Fiuza, Alex" userId="c37b23b6-cbb6-4d2d-a650-49a1c1b6aaac" providerId="ADAL" clId="{0A3B231F-5C33-4B08-A100-1FFD527ED674}" dt="2022-11-28T22:17:56.253" v="5394"/>
        <pc:sldMkLst>
          <pc:docMk/>
          <pc:sldMk cId="3300779157" sldId="585"/>
        </pc:sldMkLst>
      </pc:sldChg>
      <pc:sldMasterChg chg="delSldLayout">
        <pc:chgData name="Fiuza, Alex" userId="c37b23b6-cbb6-4d2d-a650-49a1c1b6aaac" providerId="ADAL" clId="{0A3B231F-5C33-4B08-A100-1FFD527ED674}" dt="2022-11-28T18:20:38.348" v="72" actId="2696"/>
        <pc:sldMasterMkLst>
          <pc:docMk/>
          <pc:sldMasterMk cId="0" sldId="2147483648"/>
        </pc:sldMasterMkLst>
        <pc:sldLayoutChg chg="del">
          <pc:chgData name="Fiuza, Alex" userId="c37b23b6-cbb6-4d2d-a650-49a1c1b6aaac" providerId="ADAL" clId="{0A3B231F-5C33-4B08-A100-1FFD527ED674}" dt="2022-11-28T18:20:38.348" v="72" actId="2696"/>
          <pc:sldLayoutMkLst>
            <pc:docMk/>
            <pc:sldMasterMk cId="0" sldId="2147483648"/>
            <pc:sldLayoutMk cId="1600678656" sldId="2147485175"/>
          </pc:sldLayoutMkLst>
        </pc:sldLayoutChg>
        <pc:sldLayoutChg chg="del">
          <pc:chgData name="Fiuza, Alex" userId="c37b23b6-cbb6-4d2d-a650-49a1c1b6aaac" providerId="ADAL" clId="{0A3B231F-5C33-4B08-A100-1FFD527ED674}" dt="2022-11-28T18:20:10.659" v="71" actId="2696"/>
          <pc:sldLayoutMkLst>
            <pc:docMk/>
            <pc:sldMasterMk cId="0" sldId="2147483648"/>
            <pc:sldLayoutMk cId="1900727092" sldId="2147485176"/>
          </pc:sldLayoutMkLst>
        </pc:sldLayoutChg>
      </pc:sldMasterChg>
    </pc:docChg>
  </pc:docChgLst>
  <pc:docChgLst>
    <pc:chgData name="Fiuza, Alex" userId="S::alex.fiuza@ubc.ca::c37b23b6-cbb6-4d2d-a650-49a1c1b6aaac" providerId="AD" clId="Web-{84D4BEDD-E4DD-47E9-AFCC-ECC909BEB270}"/>
    <pc:docChg chg="">
      <pc:chgData name="Fiuza, Alex" userId="S::alex.fiuza@ubc.ca::c37b23b6-cbb6-4d2d-a650-49a1c1b6aaac" providerId="AD" clId="Web-{84D4BEDD-E4DD-47E9-AFCC-ECC909BEB270}" dt="2022-08-31T15:23:31.207" v="0"/>
      <pc:docMkLst>
        <pc:docMk/>
      </pc:docMkLst>
      <pc:sldChg chg="modCm">
        <pc:chgData name="Fiuza, Alex" userId="S::alex.fiuza@ubc.ca::c37b23b6-cbb6-4d2d-a650-49a1c1b6aaac" providerId="AD" clId="Web-{84D4BEDD-E4DD-47E9-AFCC-ECC909BEB270}" dt="2022-08-31T15:23:31.207" v="0"/>
        <pc:sldMkLst>
          <pc:docMk/>
          <pc:sldMk cId="2941503906" sldId="576"/>
        </pc:sldMkLst>
      </pc:sldChg>
    </pc:docChg>
  </pc:docChgLst>
  <pc:docChgLst>
    <pc:chgData name="Fiuza, Alex" userId="S::alex.fiuza@ubc.ca::c37b23b6-cbb6-4d2d-a650-49a1c1b6aaac" providerId="AD" clId="Web-{22FB4152-92AE-4218-9F8A-848EB69729C7}"/>
    <pc:docChg chg="modSld">
      <pc:chgData name="Fiuza, Alex" userId="S::alex.fiuza@ubc.ca::c37b23b6-cbb6-4d2d-a650-49a1c1b6aaac" providerId="AD" clId="Web-{22FB4152-92AE-4218-9F8A-848EB69729C7}" dt="2022-09-12T20:47:50.311" v="1"/>
      <pc:docMkLst>
        <pc:docMk/>
      </pc:docMkLst>
    </pc:docChg>
  </pc:docChgLst>
  <pc:docChgLst>
    <pc:chgData name="Fiuza, Alex" userId="S::alex.fiuza@ubc.ca::c37b23b6-cbb6-4d2d-a650-49a1c1b6aaac" providerId="AD" clId="Web-{70B327B6-7D5F-4FF9-B6AA-5B1F0C4B3E91}"/>
  </pc:docChgLst>
  <pc:docChgLst>
    <pc:chgData name="Fiuza, Alex" userId="S::alex.fiuza@ubc.ca::c37b23b6-cbb6-4d2d-a650-49a1c1b6aaac" providerId="AD" clId="Web-{A510D565-0E0B-47CD-8FA9-454686DD6569}"/>
  </pc:docChgLst>
  <pc:docChgLst>
    <pc:chgData name="Fiuza, Alex" userId="S::alex.fiuza@ubc.ca::c37b23b6-cbb6-4d2d-a650-49a1c1b6aaac" providerId="AD" clId="Web-{A2574383-3CD9-4716-8F30-2F570A1B1C95}"/>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0F906-3E8C-4ABD-8875-5E954D2F273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dirty="0"/>
          </a:p>
        </p:txBody>
      </p:sp>
      <p:sp>
        <p:nvSpPr>
          <p:cNvPr id="3" name="Date Placeholder 2">
            <a:extLst>
              <a:ext uri="{FF2B5EF4-FFF2-40B4-BE49-F238E27FC236}">
                <a16:creationId xmlns:a16="http://schemas.microsoft.com/office/drawing/2014/main" id="{9AC41F2D-E1EF-4E89-9704-1E00833C7B36}"/>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6F1FF60-9FE5-4D3A-965E-B39368EF0E80}" type="datetimeFigureOut">
              <a:rPr lang="en-CA" smtClean="0"/>
              <a:t>2022-11-28</a:t>
            </a:fld>
            <a:endParaRPr lang="en-CA" dirty="0"/>
          </a:p>
        </p:txBody>
      </p:sp>
      <p:sp>
        <p:nvSpPr>
          <p:cNvPr id="4" name="Footer Placeholder 3">
            <a:extLst>
              <a:ext uri="{FF2B5EF4-FFF2-40B4-BE49-F238E27FC236}">
                <a16:creationId xmlns:a16="http://schemas.microsoft.com/office/drawing/2014/main" id="{ABD2F8B0-2281-4A79-B309-6F290857EC1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B99886FA-F2B1-4875-9191-E5DA56488E2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0329927D-89E6-435E-9ABD-73836432AF44}" type="slidenum">
              <a:rPr lang="en-CA" smtClean="0"/>
              <a:t>‹#›</a:t>
            </a:fld>
            <a:endParaRPr lang="en-CA" dirty="0"/>
          </a:p>
        </p:txBody>
      </p:sp>
    </p:spTree>
    <p:extLst>
      <p:ext uri="{BB962C8B-B14F-4D97-AF65-F5344CB8AC3E}">
        <p14:creationId xmlns:p14="http://schemas.microsoft.com/office/powerpoint/2010/main" val="286198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978132" y="0"/>
            <a:ext cx="3043343" cy="465455"/>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0ABE655-E02C-49A0-BD0C-43C0DB38C6EF}" type="datetime1">
              <a:rPr lang="en-US" altLang="en-US"/>
              <a:pPr>
                <a:defRPr/>
              </a:pPr>
              <a:t>11/28/2022</a:t>
            </a:fld>
            <a:endParaRPr lang="en-US" altLang="en-US" dirty="0"/>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702310" y="4421823"/>
            <a:ext cx="5618480" cy="4189095"/>
          </a:xfrm>
          <a:prstGeom prst="rect">
            <a:avLst/>
          </a:prstGeom>
        </p:spPr>
        <p:txBody>
          <a:bodyPr vert="horz" wrap="square" lIns="93324" tIns="46662" rIns="93324" bIns="46662"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DF32AE9-402E-46D2-B3B0-F4D75A41D2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2DAAEED-C86E-4FDF-A32B-408901531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2DD94F4-CAAE-4F02-A89D-AA033A52E6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1" name="Slide Number Placeholder 3">
            <a:extLst>
              <a:ext uri="{FF2B5EF4-FFF2-40B4-BE49-F238E27FC236}">
                <a16:creationId xmlns:a16="http://schemas.microsoft.com/office/drawing/2014/main" id="{007DB2EA-5396-4C56-B0DB-99EF6C1065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C3AE9C-5B0C-4629-8FA3-C70024B86A28}"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70813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Optional: Add any additional slides if needed.</a:t>
            </a:r>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11</a:t>
            </a:fld>
            <a:endParaRPr lang="en-US" altLang="en-US" dirty="0"/>
          </a:p>
        </p:txBody>
      </p:sp>
    </p:spTree>
    <p:extLst>
      <p:ext uri="{BB962C8B-B14F-4D97-AF65-F5344CB8AC3E}">
        <p14:creationId xmlns:p14="http://schemas.microsoft.com/office/powerpoint/2010/main" val="60962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Instructions:</a:t>
            </a:r>
            <a:r>
              <a:rPr lang="en-US" b="0" dirty="0">
                <a:cs typeface="Calibri"/>
              </a:rPr>
              <a:t> These are proposed agenda points only. Adjust as needed.</a:t>
            </a:r>
            <a:endParaRPr lang="en-US" b="1" dirty="0">
              <a:cs typeface="Calibri"/>
            </a:endParaRPr>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a:pPr>
                <a:defRPr/>
              </a:pPr>
              <a:t>3</a:t>
            </a:fld>
            <a:endParaRPr lang="en-US" altLang="en-US" dirty="0"/>
          </a:p>
        </p:txBody>
      </p:sp>
    </p:spTree>
    <p:extLst>
      <p:ext uri="{BB962C8B-B14F-4D97-AF65-F5344CB8AC3E}">
        <p14:creationId xmlns:p14="http://schemas.microsoft.com/office/powerpoint/2010/main" val="187318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b="1" dirty="0"/>
              <a:t>Instructions</a:t>
            </a:r>
            <a:r>
              <a:rPr lang="en-CA" sz="1200" dirty="0"/>
              <a:t>: Fill in each section for the project charter: Who, When, Where, What, Why, and How. Estimate the high level impact to the organisation and update the chart on the top right corner. Charts for medium and low impacts are hidden behind “High”, so click on the top chart and delete it until you find the desired impact. Below are a few key definitions: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200" b="1" u="sng"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200" b="1" u="sng" dirty="0"/>
              <a:t>WHO</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dirty="0"/>
              <a:t>Project Sponsor</a:t>
            </a:r>
            <a:r>
              <a:rPr lang="en-CA" sz="1200" dirty="0"/>
              <a:t>: </a:t>
            </a:r>
            <a:r>
              <a:rPr lang="en-US" sz="1200" dirty="0"/>
              <a:t>A person or group who provides resources and support for the project, program, or portfolio for enabling success. The project sponsor is responsible for many aspects of the project, from initiating and ensuring the success, to approving and establishing parts of the project. The sponsor has the ultimate decision in terms of funding, resources, and timelines;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Project Owner</a:t>
            </a:r>
            <a:r>
              <a:rPr lang="en-US" sz="1200" dirty="0"/>
              <a:t>: usually this is someone who requested the project and reports to a sponsor. In some cases, it can be the same as the sponsor;</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Steering Group Chair</a:t>
            </a:r>
            <a:r>
              <a:rPr lang="en-US" sz="1200" dirty="0"/>
              <a:t>: The role of the chair is to encourage all team members to provide input throughout the meeting and that any decisions or recommendations are adequately resolved and agreed to by the members. In summary, keep us all on check!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Process Owner</a:t>
            </a:r>
            <a:r>
              <a:rPr lang="en-US" sz="1200" dirty="0"/>
              <a:t>: A process owner is the person solely responsible for owning a process. They are accountable for designing an effective and efficient process, using the right people and financial and technical resources to run the process, and delivering quality outcomes as required within the organization;</a:t>
            </a:r>
            <a:endParaRPr lang="en-US" sz="1200" b="1"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Project Manager</a:t>
            </a:r>
            <a:r>
              <a:rPr lang="en-US" sz="1200" dirty="0"/>
              <a:t>: Project managers have the responsibility of the planning, procurement and execution of a project, in any undertaking that has a defined scope, defined start, and a defined finish. Define who is this individual;</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CI (Continuous Improvement) Coach </a:t>
            </a:r>
            <a:r>
              <a:rPr lang="en-US" sz="1200" dirty="0"/>
              <a:t>: Optional for Lean Six Sigma Projects. Usually this is a Black Belt or Master Black Belt that can support and guide the project team on the project steps. Can be from UBC VPFO Operational Excellence Center of Excellence;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CI (Continuous Improvement) Initiative Network</a:t>
            </a:r>
            <a:r>
              <a:rPr lang="en-US" sz="1200" dirty="0"/>
              <a:t>: Optional for Lean Six Sigma Projects. Usually this is a Lean Six Sigma Yellow or Green Belt team member to support the project team on tactical steps. Should be someone trained in Lean Six Sigma methodology.</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u="sng"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u="sng" dirty="0"/>
              <a:t>WHEN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Using DMAIC (Define, Measure, Analyze, and Improve) as 5 key milestones. Can be changed to any other project phases.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u="sng"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u="sng" dirty="0"/>
              <a:t>HOW</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Cost</a:t>
            </a:r>
            <a:r>
              <a:rPr lang="en-US" sz="1200" dirty="0"/>
              <a:t>: Provide a high level estimate of the project cost. Consider internal and external resources (consultants), software licenses, etc.;</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FTE (Full Time Employees)</a:t>
            </a:r>
            <a:r>
              <a:rPr lang="en-US" sz="1200" dirty="0"/>
              <a:t>: Provide a high level estimate of the number of full time employees working on this project. Split between internal and external resources (consultants);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dirty="0"/>
              <a:t>Other Projects Impacted: </a:t>
            </a:r>
            <a:r>
              <a:rPr lang="en-US" sz="1200" b="0" dirty="0"/>
              <a:t>Mention any other projects in your organizational unit that might be impacted by this project.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u="sng"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u="sng" dirty="0"/>
              <a:t>WHERE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Receiving Organizations</a:t>
            </a:r>
            <a:r>
              <a:rPr lang="en-US" sz="1200" b="0" dirty="0"/>
              <a:t>: Indicate if there is another customer, outside of the sponsor's organizational unit, that will benefit from the execution of this project. Consider internal and external customers;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dirty="0"/>
              <a:t>Business Processes</a:t>
            </a:r>
            <a:r>
              <a:rPr lang="en-CA" sz="1200" b="0" dirty="0"/>
              <a:t>: List the business processes being impacted by this project. For Workday, </a:t>
            </a:r>
            <a:r>
              <a:rPr lang="en-US" sz="1200" b="0" dirty="0"/>
              <a:t>use the documented list of Workday Finance and HCM business processes as a reference. Students will be added after go-live: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Finance - Workday Business Process</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Capital and Asset Accounting</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Project Accounting</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Financial Accounting and Institutional Reporting</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Banking and Settlement Process</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Supplier Accounts and Procurement</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Travel and Expense Management</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Customer Accounts and Revenue Accounting</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Research and Post Award Grant Admissions</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Finance Reporting and Review</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HCM - Workday Business Process</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Create Position</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Recruitment Process</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Direct Hire</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Onboarding</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Change Job</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Termination </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Academic Appointments</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Costing Allocations</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Compensation</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Benefits</a:t>
            </a:r>
          </a:p>
          <a:p>
            <a:pPr marL="1143000" marR="0" lvl="2"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sz="1200" b="0" dirty="0"/>
              <a:t>Time Tracking and Absence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1" u="sng"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u="sng" dirty="0"/>
              <a:t>WHAT</a:t>
            </a:r>
          </a:p>
          <a:p>
            <a:pPr marL="228600" marR="0" lvl="0" indent="-2286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Objectives</a:t>
            </a:r>
            <a:r>
              <a:rPr lang="en-US" sz="1200" b="0" dirty="0"/>
              <a:t>: A problem statement is a concise description of an issue to be addressed, or a condition to be improved upon. It identifies the gap between the current state and desired state of a process or product. An opportunity statement is a carefully crafted explanation of the current undesirable situation, its impacts, and the ideal state you prefer instead. A project’s purpose explains the reason for its existence, the meaning of what is done, the ambition or dream pursued by the project, or the direction it takes and maintains;</a:t>
            </a:r>
          </a:p>
          <a:p>
            <a:pPr marL="228600" marR="0" lvl="0" indent="-2286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Scope</a:t>
            </a:r>
            <a:r>
              <a:rPr lang="en-US" sz="1200" b="0" dirty="0"/>
              <a:t>: Project scope is the common understanding among stakeholders about what goes into a project, and what factors define its success. A project's scope is made up of the functionalities or specifications outlined in the requirements. If a task was not included in the original project plan, and does not contribute to the project's objective, it is likely out of scope;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dirty="0"/>
              <a:t>Key Deliverables: </a:t>
            </a:r>
            <a:r>
              <a:rPr lang="en-US" sz="1200" b="0" dirty="0"/>
              <a:t>Deliverables describe the quantifiable goods or services that must be provided upon the completion of a project. Deliverables can be tangible or intangible in nature.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u="sng" dirty="0"/>
              <a:t>WHY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none" dirty="0"/>
              <a:t>Strategic Fit</a:t>
            </a:r>
            <a:r>
              <a:rPr lang="en-US" sz="1200" b="0" u="none" dirty="0"/>
              <a:t>: How does this project align with UBC's strategy? Mention the specific strategy(ies) that this project is linked to. For more information, see https://strategicplan.ubc.ca/</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none" dirty="0"/>
              <a:t>CORE AREA 1 -  PEOPLE AND PLACES</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 Great People. Attract, engage and retain a diverse global community of outstanding students, faculty and staff;</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2: Inspiring Spaces. Create welcoming physical and virtual spaces to advance collaboration, innovation and community development;</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3: Thriving Communities. Support the ongoing development of sustainable, healthy and connected campuses and communities;</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4: Inclusive Excellence. Cultivate a diverse community that creates and sustains equitable and inclusive campuses;</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5: Systems Renewal. Transform university-level systems and processes to facilitate collaboration, innovation and agility;</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none" dirty="0"/>
              <a:t>CORE AREA 2 - RESEARCH EXCELLENCE</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6: Collaborative Clusters. Enable interdisciplinary clusters of research excellence in pursuit of societal impact;</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7: Research Support. Strengthen shared infrastructure and resources to support research excellence;</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8: Student Research. Broaden access to, and enhance, student research experiences;</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9: Knowledge Exchange. Improve the ecosystem that supports the translation of research into action;</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10: Research Culture. Foster a strong and diverse research culture that embraces the highest standards of integrity, collegiality and service;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none" dirty="0"/>
              <a:t>CORE AREA 3 - TRANSFORMATIVE LEARNING</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11: Education Renewal. Facilitate sustained program renewal and improvements in teaching effectiveness;</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12: Program Redesign. Reframe undergraduate academic program design in terms of learning outcomes and competencies;</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13: Practical Learning. Expand experiential, work-integrated and extended learning opportunities for students, faculty, staff and alumni;</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14: Interdisciplinary Education. Facilitate the development of integrative, problem-focused;</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15: Student Experience. Strengthen undergraduate and graduate student communities and experience learning;</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none" dirty="0"/>
              <a:t>CORE AREA 4: LOCAL AND GLOBAL ENGAGEMENT</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16: Public Relevance. Deepen the relevance and public impact of UBC research and education;</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17: Indigenous Engagement. Support the objectives and actions of the renewed Indigenous Strategic Plan;</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18: Alumni Engagement. Reach, inspire and engage alumni through lifelong enrichment;</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19: Global Networks. Build and sustain strategic global networks, notably around the Pacific Rim, that enhance impact;</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u="none" dirty="0"/>
              <a:t>Strategy 20: Coordinated Engagement. Co-create with communities the principles and effective practices of engagement, and establish supporting infrastructure.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none" dirty="0"/>
              <a:t>Business Case</a:t>
            </a:r>
            <a:r>
              <a:rPr lang="en-US" sz="1200" b="0" u="none" dirty="0"/>
              <a:t>: A business case captures the reasoning for initiating a project or task. It is often presented in a well-structured written document, but may also come in the form of a short verbal agreement or presentation. Elaborate what are the expected benefits to doing this project. Net financial savings calculations are only recommended for projects with cost CAD 50 k or higher. Use this template to facilitate the calculation of your net financial savings: https://vpfo-automation-2020.sites.olt.ubc.ca/files/2022/06/OpEx_Business_Case_Template.xlsx</a:t>
            </a:r>
            <a:endParaRPr lang="en-CA" sz="1200" b="0" u="none" dirty="0"/>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4</a:t>
            </a:fld>
            <a:endParaRPr lang="en-US" altLang="en-US" dirty="0"/>
          </a:p>
        </p:txBody>
      </p:sp>
    </p:spTree>
    <p:extLst>
      <p:ext uri="{BB962C8B-B14F-4D97-AF65-F5344CB8AC3E}">
        <p14:creationId xmlns:p14="http://schemas.microsoft.com/office/powerpoint/2010/main" val="35896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6618" rtl="0" eaLnBrk="0" fontAlgn="base" latinLnBrk="0" hangingPunct="0">
              <a:lnSpc>
                <a:spcPct val="100000"/>
              </a:lnSpc>
              <a:spcBef>
                <a:spcPct val="30000"/>
              </a:spcBef>
              <a:spcAft>
                <a:spcPct val="0"/>
              </a:spcAft>
              <a:buClrTx/>
              <a:buSzTx/>
              <a:buFontTx/>
              <a:buNone/>
              <a:tabLst/>
              <a:defRPr/>
            </a:pPr>
            <a:r>
              <a:rPr lang="en-US" b="1" dirty="0">
                <a:cs typeface="Calibri"/>
              </a:rPr>
              <a:t>Instructions</a:t>
            </a:r>
            <a:r>
              <a:rPr lang="en-CA" sz="1200" dirty="0"/>
              <a:t>: Fill in the names of your governance team, team members, and reference team:</a:t>
            </a:r>
          </a:p>
          <a:p>
            <a:pPr marL="171450" marR="0" lvl="0"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dirty="0">
                <a:cs typeface="Calibri"/>
              </a:rPr>
              <a:t>Steering Group:</a:t>
            </a:r>
            <a:r>
              <a:rPr lang="en-CA" sz="1200" b="0" dirty="0">
                <a:cs typeface="Calibri"/>
              </a:rPr>
              <a:t> </a:t>
            </a:r>
            <a:r>
              <a:rPr lang="en-US" sz="1200" b="0" dirty="0">
                <a:cs typeface="Calibri"/>
              </a:rPr>
              <a:t>A group who provides resources and support for the project, program, or portfolio for enabling success;</a:t>
            </a:r>
          </a:p>
          <a:p>
            <a:pPr marL="171450" marR="0" lvl="0"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1" dirty="0">
                <a:cs typeface="Calibri"/>
              </a:rPr>
              <a:t>Project Sponsor: </a:t>
            </a:r>
            <a:r>
              <a:rPr lang="en-US" sz="1200" b="0" dirty="0">
                <a:cs typeface="Calibri"/>
              </a:rPr>
              <a:t>The project sponsor is responsible for many aspects of the project, from initiating and ensuring the success, to approving and establishing parts of the project;</a:t>
            </a:r>
          </a:p>
          <a:p>
            <a:pPr marL="171450" marR="0" lvl="0"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cs typeface="Calibri"/>
              </a:rPr>
              <a:t>Project Manager:</a:t>
            </a:r>
            <a:r>
              <a:rPr lang="en-US" sz="1200" b="0" dirty="0">
                <a:cs typeface="Calibri"/>
              </a:rPr>
              <a:t> Project managers have the responsibility of the planning, procurement and execution of a project, in any undertaking that has a defined scope, defined start, and a defined finish;</a:t>
            </a:r>
          </a:p>
          <a:p>
            <a:pPr marL="171450" marR="0" lvl="0"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cs typeface="Calibri"/>
              </a:rPr>
              <a:t>Project Team</a:t>
            </a:r>
            <a:r>
              <a:rPr lang="en-US" sz="1200" b="0" dirty="0">
                <a:cs typeface="Calibri"/>
              </a:rPr>
              <a:t>: List all the members of your team, or other teams, that will be actively involved in the project at the tactical level;</a:t>
            </a:r>
          </a:p>
          <a:p>
            <a:pPr marL="171450" marR="0" lvl="0"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cs typeface="Calibri"/>
              </a:rPr>
              <a:t>Reference Group</a:t>
            </a:r>
            <a:r>
              <a:rPr lang="en-US" sz="1200" b="0" dirty="0">
                <a:cs typeface="Calibri"/>
              </a:rPr>
              <a:t>: Optional list of additional stakeholders that you can reach out to in order to validate the direction and outcomes of your project;</a:t>
            </a:r>
          </a:p>
          <a:p>
            <a:pPr marL="171450" marR="0" lvl="0" indent="-171450" algn="l" defTabSz="46661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cs typeface="Calibri"/>
              </a:rPr>
              <a:t>Temporary Members</a:t>
            </a:r>
            <a:r>
              <a:rPr lang="en-US" sz="1200" b="0" dirty="0">
                <a:cs typeface="Calibri"/>
              </a:rPr>
              <a:t>: Optional and can be engaged on a as needed basis only.</a:t>
            </a:r>
            <a:endParaRPr lang="en-US" b="1" dirty="0">
              <a:cs typeface="Calibri"/>
            </a:endParaRPr>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5</a:t>
            </a:fld>
            <a:endParaRPr lang="en-US" altLang="en-US" dirty="0"/>
          </a:p>
        </p:txBody>
      </p:sp>
    </p:spTree>
    <p:extLst>
      <p:ext uri="{BB962C8B-B14F-4D97-AF65-F5344CB8AC3E}">
        <p14:creationId xmlns:p14="http://schemas.microsoft.com/office/powerpoint/2010/main" val="84431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r>
              <a:rPr lang="en-US" b="0" dirty="0"/>
              <a:t>We propose the usage of MS Teams to store and share all project files with the steering committee and project steam. For instructions on how to create a MS Teams Channel, open MS Teams and click on top right corner “Get Started” &gt; “Request a Team”. You can also use this link: h</a:t>
            </a:r>
            <a:r>
              <a:rPr lang="en-US" b="0" i="0" dirty="0"/>
              <a:t>tt</a:t>
            </a:r>
            <a:r>
              <a:rPr lang="en-US" b="0" dirty="0"/>
              <a:t>ps://ubcca.sharepoint.com/sites/M365LearningPortal/SitePages/Team-Request.aspx. The OpEx Project Action and Issue Log can be downloaded from here: h</a:t>
            </a:r>
            <a:r>
              <a:rPr lang="en-US" b="0" i="0" dirty="0"/>
              <a:t>tt</a:t>
            </a:r>
            <a:r>
              <a:rPr lang="en-US" b="0" dirty="0"/>
              <a:t>ps://opex.ubc.ca/training-coaching/toolkits-and-templates/project-management-tool-vault/</a:t>
            </a:r>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6</a:t>
            </a:fld>
            <a:endParaRPr lang="en-US" altLang="en-US" dirty="0"/>
          </a:p>
        </p:txBody>
      </p:sp>
    </p:spTree>
    <p:extLst>
      <p:ext uri="{BB962C8B-B14F-4D97-AF65-F5344CB8AC3E}">
        <p14:creationId xmlns:p14="http://schemas.microsoft.com/office/powerpoint/2010/main" val="366954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 </a:t>
            </a:r>
            <a:r>
              <a:rPr lang="en-US" b="0" dirty="0"/>
              <a:t>Optional slide and applicable if you are following the Lean Six Sigma DMAIC methodology.</a:t>
            </a:r>
            <a:endParaRPr lang="en-US" b="1" dirty="0"/>
          </a:p>
        </p:txBody>
      </p:sp>
      <p:sp>
        <p:nvSpPr>
          <p:cNvPr id="4" name="Slide Number Placeholder 3"/>
          <p:cNvSpPr>
            <a:spLocks noGrp="1"/>
          </p:cNvSpPr>
          <p:nvPr>
            <p:ph type="sldNum" sz="quarter" idx="5"/>
          </p:nvPr>
        </p:nvSpPr>
        <p:spPr/>
        <p:txBody>
          <a:bodyPr/>
          <a:lstStyle/>
          <a:p>
            <a:fld id="{B9337EC5-765D-E34E-AF7A-E0C7FC012C4D}" type="slidenum">
              <a:rPr lang="en-US" smtClean="0"/>
              <a:t>7</a:t>
            </a:fld>
            <a:endParaRPr lang="en-US" dirty="0"/>
          </a:p>
        </p:txBody>
      </p:sp>
    </p:spTree>
    <p:extLst>
      <p:ext uri="{BB962C8B-B14F-4D97-AF65-F5344CB8AC3E}">
        <p14:creationId xmlns:p14="http://schemas.microsoft.com/office/powerpoint/2010/main" val="370217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Instructions</a:t>
            </a:r>
            <a:r>
              <a:rPr lang="en-US" b="0" dirty="0"/>
              <a:t>: This is a high level project plan only. DMAIC phases from Lean Six Sigma are optional and applicable if you are following the Lean Six Sigma methodology. Feel free to substitute DMAIC with any other project phases, as needed. For more sophisticated project plans, we recommend that you use MS Projects instead. Please contact UBC IT if you’d like to have MS Projects installed on your computer. For users who are not familiar with MS Projects, </a:t>
            </a:r>
            <a:r>
              <a:rPr lang="en-US" dirty="0"/>
              <a:t>t</a:t>
            </a:r>
            <a:r>
              <a:rPr lang="en-US" b="0" dirty="0"/>
              <a:t>his project excel version is an alternative: h</a:t>
            </a:r>
            <a:r>
              <a:rPr lang="en-US" b="0" i="0" dirty="0"/>
              <a:t>tt</a:t>
            </a:r>
            <a:r>
              <a:rPr lang="en-US" b="0" dirty="0"/>
              <a:t>ps://vpfo-automation-2020.sites.olt.ubc.ca/files/2022/08/OpEx_Project_Plan_Template.xlsx</a:t>
            </a:r>
            <a:endParaRPr lang="en-US" dirty="0"/>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8</a:t>
            </a:fld>
            <a:endParaRPr lang="en-US" altLang="en-US" dirty="0"/>
          </a:p>
        </p:txBody>
      </p:sp>
    </p:spTree>
    <p:extLst>
      <p:ext uri="{BB962C8B-B14F-4D97-AF65-F5344CB8AC3E}">
        <p14:creationId xmlns:p14="http://schemas.microsoft.com/office/powerpoint/2010/main" val="42916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Risk is an uncertain event or condition, that if it occurs, has a positive or negative effect on a project's objective. Many things are uncertain; risks are by definition only those uncertainties that will impact the project should they occur. Example: “As a result of &lt;cause&gt;, there is a risk of &lt;risk event / situation&gt;, which would lead to &lt;impact / effect on program objective(s)&gt;.” Define a summary of what your top X (between 3~5) project risks are and for each risk, provide a brief description of what the risk is, and the required mitigation action or risk response to minimize the impact to your project. For each risk, assess the probability of that risk materializing (X axis: Probability) and the estimated impact to your project deliverables and timelines if that risk does happen (Y axis: Impact). Move the bubbles representing each risk to the proper XY position on the chart.</a:t>
            </a:r>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9</a:t>
            </a:fld>
            <a:endParaRPr lang="en-US" altLang="en-US" dirty="0"/>
          </a:p>
        </p:txBody>
      </p:sp>
    </p:spTree>
    <p:extLst>
      <p:ext uri="{BB962C8B-B14F-4D97-AF65-F5344CB8AC3E}">
        <p14:creationId xmlns:p14="http://schemas.microsoft.com/office/powerpoint/2010/main" val="55489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b="0" dirty="0"/>
              <a:t>: Request formal approval to proceed as planned and show next immediate steps to happen after this kick-off meeting,</a:t>
            </a:r>
            <a:endParaRPr lang="en-US" b="1" dirty="0"/>
          </a:p>
        </p:txBody>
      </p:sp>
      <p:sp>
        <p:nvSpPr>
          <p:cNvPr id="4" name="Slide Number Placeholder 3"/>
          <p:cNvSpPr>
            <a:spLocks noGrp="1"/>
          </p:cNvSpPr>
          <p:nvPr>
            <p:ph type="sldNum" sz="quarter" idx="5"/>
          </p:nvPr>
        </p:nvSpPr>
        <p:spPr/>
        <p:txBody>
          <a:bodyPr/>
          <a:lstStyle/>
          <a:p>
            <a:pPr>
              <a:defRPr/>
            </a:pPr>
            <a:fld id="{FDF32AE9-402E-46D2-B3B0-F4D75A41D20A}" type="slidenum">
              <a:rPr lang="en-US" altLang="en-US" smtClean="0"/>
              <a:pPr>
                <a:defRPr/>
              </a:pPr>
              <a:t>10</a:t>
            </a:fld>
            <a:endParaRPr lang="en-US" altLang="en-US" dirty="0"/>
          </a:p>
        </p:txBody>
      </p:sp>
    </p:spTree>
    <p:extLst>
      <p:ext uri="{BB962C8B-B14F-4D97-AF65-F5344CB8AC3E}">
        <p14:creationId xmlns:p14="http://schemas.microsoft.com/office/powerpoint/2010/main" val="1626421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29CE7228-34FC-4760-AACB-91BA57088F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1F67F7-5C74-40AC-8BFD-314806AC603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id="{3576155A-F88D-4E84-BAB4-379147C7C14B}"/>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1" name="Picture 3" descr="s4b282c2015.png">
            <a:extLst>
              <a:ext uri="{FF2B5EF4-FFF2-40B4-BE49-F238E27FC236}">
                <a16:creationId xmlns:a16="http://schemas.microsoft.com/office/drawing/2014/main" id="{41F7BFA5-4BDB-4DBE-B50D-0E53396E5C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84840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 2 (Banner 1)">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C07E04CB-C659-4266-8D52-04FB3CBC27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2A3CDB-73D5-4E2F-AB8B-EE577DEEA77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A3ED1430-1EB6-45ED-B924-609E7C6FDA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0F3A7987-928E-4F55-9F2D-99CE4E19933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CB115A4-17E5-43D6-905B-FFC1237C8BA5}"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50" name="Text Placeholder 11">
            <a:extLst>
              <a:ext uri="{FF2B5EF4-FFF2-40B4-BE49-F238E27FC236}">
                <a16:creationId xmlns:a16="http://schemas.microsoft.com/office/drawing/2014/main" id="{67998AF1-4272-43B3-806A-CE924AFC6F0E}"/>
              </a:ext>
            </a:extLst>
          </p:cNvPr>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51" name="Text Placeholder 2">
            <a:extLst>
              <a:ext uri="{FF2B5EF4-FFF2-40B4-BE49-F238E27FC236}">
                <a16:creationId xmlns:a16="http://schemas.microsoft.com/office/drawing/2014/main" id="{7FBD5B1D-2304-4F11-8A56-07DA6D510062}"/>
              </a:ext>
            </a:extLst>
          </p:cNvPr>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A4F6000-178B-4AC8-BD01-328BEBFD5201}"/>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7860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2 (Banner 2)">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67957B0E-BF42-461E-8426-40AF876FA0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7721E1-0E5A-4AA2-B804-19CDE6A8FF72}"/>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360570B5-FBD4-43DC-B2A6-5C54074268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1F0EBA8-69C4-457C-BFC6-1E7FF754728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5729AF7-BEE5-4ABF-9A67-304E3B23AC6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12"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22D1ABB-61AF-4AB4-AE24-C3A118EE7D3E}"/>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73307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 2 (Banner 3)">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22C9E1D6-3988-4264-A371-D428240E2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B6FB47-9BF8-465E-944F-FE54DACDE06A}"/>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3" descr="s4b282c2015.png">
            <a:extLst>
              <a:ext uri="{FF2B5EF4-FFF2-40B4-BE49-F238E27FC236}">
                <a16:creationId xmlns:a16="http://schemas.microsoft.com/office/drawing/2014/main" id="{6B3155E2-7D10-4935-9225-CDF616C2E8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B521E596-6FD1-4024-9A46-6660D950036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2607671-958E-4089-A942-DC0BC5FABBD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7"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94C083B5-F4AC-4BD7-9D3A-C0C4770B8807}"/>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198843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3">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F7F39EB-BE5D-4567-8DD5-2D0F3D79186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C2BCD37-4151-4926-B4E5-3401E3CF2A74}"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pic>
        <p:nvPicPr>
          <p:cNvPr id="5" name="Picture 3" descr="s4b282c2015.png">
            <a:extLst>
              <a:ext uri="{FF2B5EF4-FFF2-40B4-BE49-F238E27FC236}">
                <a16:creationId xmlns:a16="http://schemas.microsoft.com/office/drawing/2014/main" id="{D17E10AB-5A0E-4848-ADC4-020C6647CE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F2FBD3A5-4E60-42D2-85F1-0D00FCA9BD08}"/>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42569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 3 (Dark)">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087D80A-749A-4F9C-A06B-E1356024FA1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6A51F6-9431-4385-8D1B-6F1B790CF7A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D967463E-5789-4DBC-8334-014864A6C6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CBEBC77-AB18-4D78-85DA-E5C6661D0630}"/>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929AB57D-A31D-43A1-8C1C-66CC2EC38BB2}"/>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26050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4A55DB95-5435-43D9-9EFF-4CB0392825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8522DF-BEB4-48C3-9A0B-8CD6CB75D8BD}"/>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F99260D2-0E77-4418-AAE1-C72284EEC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1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8D866D5-3543-4F84-A11B-0628C2D1EF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2BFCC6-8BA9-4602-8B73-77947A63399C}"/>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207EE121-B6E9-4305-9F4E-99135C675F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9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FE442B59-7BC0-43FC-9C96-738550EF00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DE02CC8-8A7B-48EC-AA38-3A2F94BB9B16}"/>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UBC_2016_Signature_Wide_282.png">
            <a:extLst>
              <a:ext uri="{FF2B5EF4-FFF2-40B4-BE49-F238E27FC236}">
                <a16:creationId xmlns:a16="http://schemas.microsoft.com/office/drawing/2014/main" id="{A4406A62-8222-478D-905F-FF63F7837E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982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our Palette">
    <p:bg>
      <p:bgPr>
        <a:solidFill>
          <a:srgbClr val="001835"/>
        </a:solidFill>
        <a:effectLst/>
      </p:bgPr>
    </p:bg>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72370806-BE21-47F4-A8FC-16F68177576C}"/>
              </a:ext>
            </a:extLst>
          </p:cNvPr>
          <p:cNvGraphicFramePr>
            <a:graphicFrameLocks noChangeAspect="1"/>
          </p:cNvGraphicFramePr>
          <p:nvPr userDrawn="1">
            <p:extLst>
              <p:ext uri="{D42A27DB-BD31-4B8C-83A1-F6EECF244321}">
                <p14:modId xmlns:p14="http://schemas.microsoft.com/office/powerpoint/2010/main" val="1682768548"/>
              </p:ext>
            </p:extLst>
          </p:nvPr>
        </p:nvGraphicFramePr>
        <p:xfrm>
          <a:off x="0" y="0"/>
          <a:ext cx="6660232" cy="5146452"/>
        </p:xfrm>
        <a:graphic>
          <a:graphicData uri="http://schemas.openxmlformats.org/presentationml/2006/ole">
            <mc:AlternateContent xmlns:mc="http://schemas.openxmlformats.org/markup-compatibility/2006">
              <mc:Choice xmlns:v="urn:schemas-microsoft-com:vml" Requires="v">
                <p:oleObj spid="_x0000_s1026" name="Acrobat Document" r:id="rId3" imgW="7543519" imgH="5828904" progId="Acrobat.Document.DC">
                  <p:embed/>
                </p:oleObj>
              </mc:Choice>
              <mc:Fallback>
                <p:oleObj name="Acrobat Document" r:id="rId3" imgW="7543519" imgH="5828904" progId="Acrobat.Document.DC">
                  <p:embed/>
                  <p:pic>
                    <p:nvPicPr>
                      <p:cNvPr id="11" name="Object 10">
                        <a:extLst>
                          <a:ext uri="{FF2B5EF4-FFF2-40B4-BE49-F238E27FC236}">
                            <a16:creationId xmlns:a16="http://schemas.microsoft.com/office/drawing/2014/main" id="{72370806-BE21-47F4-A8FC-16F68177576C}"/>
                          </a:ext>
                        </a:extLst>
                      </p:cNvPr>
                      <p:cNvPicPr/>
                      <p:nvPr/>
                    </p:nvPicPr>
                    <p:blipFill>
                      <a:blip r:embed="rId4"/>
                      <a:stretch>
                        <a:fillRect/>
                      </a:stretch>
                    </p:blipFill>
                    <p:spPr>
                      <a:xfrm>
                        <a:off x="0" y="0"/>
                        <a:ext cx="6660232" cy="5146452"/>
                      </a:xfrm>
                      <a:prstGeom prst="rect">
                        <a:avLst/>
                      </a:prstGeom>
                    </p:spPr>
                  </p:pic>
                </p:oleObj>
              </mc:Fallback>
            </mc:AlternateContent>
          </a:graphicData>
        </a:graphic>
      </p:graphicFrame>
    </p:spTree>
    <p:extLst>
      <p:ext uri="{BB962C8B-B14F-4D97-AF65-F5344CB8AC3E}">
        <p14:creationId xmlns:p14="http://schemas.microsoft.com/office/powerpoint/2010/main" val="26133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8FB56E4D-0D12-4E93-8D71-CD5EFA1A9E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4C190C-BBED-4CA1-B134-973B2607A8D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D11E0E59-131E-4DC6-B214-5CDA5DF44C7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2A70F9B0-C894-47AC-BFAC-3ED2C8A98D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8863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B9B19BDB-E0CC-436E-B5CA-7C85065B3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AD5C73-EFE0-46CC-95EC-7453F905C98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CA081CBC-CE27-429C-9B4F-C110740D8D09}"/>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9" name="Picture 3" descr="s4b282c2015.png">
            <a:extLst>
              <a:ext uri="{FF2B5EF4-FFF2-40B4-BE49-F238E27FC236}">
                <a16:creationId xmlns:a16="http://schemas.microsoft.com/office/drawing/2014/main" id="{FD45AE28-41D7-460D-ACB9-2DC505D72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1361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76C58585-561C-4BC1-B499-395C17090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817789-450C-4781-B3B4-50BA62F0D13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id="{F63A8A3A-8E04-4A8F-90C5-BFD68BF0819B}"/>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8" name="Picture 3" descr="s4b282c2015.png">
            <a:extLst>
              <a:ext uri="{FF2B5EF4-FFF2-40B4-BE49-F238E27FC236}">
                <a16:creationId xmlns:a16="http://schemas.microsoft.com/office/drawing/2014/main" id="{154F1EF7-E8FB-4AEF-83FC-DF1EA19128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251316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1EC8CE41-75F4-443D-A275-B3BFD414D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F816D99-9360-4B70-AAA5-85EDAC63E90F}"/>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CE662467-2A06-46A2-8AD6-245679F9A67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9" descr="s4b282c2015.png">
            <a:extLst>
              <a:ext uri="{FF2B5EF4-FFF2-40B4-BE49-F238E27FC236}">
                <a16:creationId xmlns:a16="http://schemas.microsoft.com/office/drawing/2014/main" id="{22F8AE09-A900-4BC3-9BB8-5C229A9014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291D32A0-5071-4DCC-B7E6-081DE7D3A16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B21C9C6-1546-457E-8EC0-3882A18F2942}"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26"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56145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2BF71CA1-7439-4171-9491-328B73D6DC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9E8E0AC-5472-4F47-863A-6F9D2200F994}"/>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43505E37-EE9F-48B4-9BD4-CDA31F1E450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4" descr="s4b282c2015.png">
            <a:extLst>
              <a:ext uri="{FF2B5EF4-FFF2-40B4-BE49-F238E27FC236}">
                <a16:creationId xmlns:a16="http://schemas.microsoft.com/office/drawing/2014/main" id="{C4CCEC91-2404-4F54-B3A5-F6C9AEEB00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4BE784EE-DEE4-4111-ACAC-29DE32280F69}"/>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D7EA122-A1AE-435F-AA9C-6F7FCC29E66F}"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9"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22953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91C00A88-7726-4693-9344-469275ADA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2AAE0C3-0FA4-47C0-B878-F7174704C323}"/>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7E7140C7-CB87-4829-AEAC-12FA066BC744}"/>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4" descr="s4b282c2015.png">
            <a:extLst>
              <a:ext uri="{FF2B5EF4-FFF2-40B4-BE49-F238E27FC236}">
                <a16:creationId xmlns:a16="http://schemas.microsoft.com/office/drawing/2014/main" id="{A4F03401-FCE2-47FA-9432-E848527D4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9397FBD7-CBD6-47B9-8AB7-D5AB63E14B5D}"/>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8D216A5-D9E6-48D5-AB67-595EBD896EE4}"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8"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8986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46C50D39-5DF0-4554-8998-2D5A9AD716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FA096AFB-7A32-4D81-AB3F-622DC8D20F8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3D6B12F-FEA4-4A92-8160-1A1E4878BFA0}"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10"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72634FE1-AD7F-4B8A-95C7-510C86B23ED2}"/>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891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1 (Dark)">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E3EF2AE1-01C3-45C3-A41C-832A089531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EAA258FF-4568-400D-BC6A-464B5882582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866341-128E-42EC-9165-CED16A455948}"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C9CD4374-9F4C-4503-8007-B038D990A95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EF7AAA85-D597-48EF-AECE-617DEBF39089}"/>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40439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F8080-B71C-4518-BF09-7AE62E9FA88F}"/>
              </a:ext>
            </a:extLst>
          </p:cNvPr>
          <p:cNvPicPr>
            <a:picLocks noChangeAspect="1"/>
          </p:cNvPicPr>
          <p:nvPr userDrawn="1"/>
        </p:nvPicPr>
        <p:blipFill>
          <a:blip r:embed="rId20"/>
          <a:stretch>
            <a:fillRect/>
          </a:stretch>
        </p:blipFill>
        <p:spPr>
          <a:xfrm>
            <a:off x="0" y="4550643"/>
            <a:ext cx="2571428" cy="592857"/>
          </a:xfrm>
          <a:prstGeom prst="rect">
            <a:avLst/>
          </a:prstGeom>
        </p:spPr>
      </p:pic>
      <p:sp>
        <p:nvSpPr>
          <p:cNvPr id="11" name="Footer Placeholder 10">
            <a:extLst>
              <a:ext uri="{FF2B5EF4-FFF2-40B4-BE49-F238E27FC236}">
                <a16:creationId xmlns:a16="http://schemas.microsoft.com/office/drawing/2014/main" id="{09CA629C-E3B5-40F1-99D1-1E786429F430}"/>
              </a:ext>
            </a:extLst>
          </p:cNvPr>
          <p:cNvSpPr>
            <a:spLocks noGrp="1"/>
          </p:cNvSpPr>
          <p:nvPr>
            <p:ph type="ftr" sz="quarter" idx="3"/>
          </p:nvPr>
        </p:nvSpPr>
        <p:spPr>
          <a:xfrm>
            <a:off x="2772000" y="4667071"/>
            <a:ext cx="3600000" cy="360000"/>
          </a:xfrm>
          <a:prstGeom prst="rect">
            <a:avLst/>
          </a:prstGeom>
        </p:spPr>
        <p:txBody>
          <a:bodyPr vert="horz" lIns="91440" tIns="45720" rIns="91440" bIns="45720" rtlCol="0" anchor="ctr"/>
          <a:lstStyle>
            <a:lvl1pPr algn="ctr">
              <a:defRPr sz="800">
                <a:solidFill>
                  <a:schemeClr val="bg1">
                    <a:lumMod val="75000"/>
                  </a:schemeClr>
                </a:solidFill>
                <a:latin typeface="+mn-lt"/>
              </a:defRPr>
            </a:lvl1pPr>
          </a:lstStyle>
          <a:p>
            <a:r>
              <a:rPr lang="en-US" dirty="0"/>
              <a:t>&lt;UBC Internal Security Classification: Confidential, Internal, External&gt; &lt;Name&gt; / &lt;Department&gt;                                                                          Last Updated YYYY-MM-DD</a:t>
            </a:r>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73" r:id="rId8"/>
    <p:sldLayoutId id="2147485164" r:id="rId9"/>
    <p:sldLayoutId id="2147485165" r:id="rId10"/>
    <p:sldLayoutId id="2147485166" r:id="rId11"/>
    <p:sldLayoutId id="2147485167" r:id="rId12"/>
    <p:sldLayoutId id="2147485168" r:id="rId13"/>
    <p:sldLayoutId id="2147485169" r:id="rId14"/>
    <p:sldLayoutId id="2147485170" r:id="rId15"/>
    <p:sldLayoutId id="2147485171" r:id="rId16"/>
    <p:sldLayoutId id="2147485172" r:id="rId17"/>
    <p:sldLayoutId id="2147485174" r:id="rId18"/>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3.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80338-57F5-EB4D-83F0-D01DBE21010A}"/>
              </a:ext>
            </a:extLst>
          </p:cNvPr>
          <p:cNvSpPr>
            <a:spLocks noGrp="1"/>
          </p:cNvSpPr>
          <p:nvPr>
            <p:ph type="body" sz="quarter" idx="11"/>
          </p:nvPr>
        </p:nvSpPr>
        <p:spPr>
          <a:xfrm>
            <a:off x="365125" y="1331913"/>
            <a:ext cx="5430838" cy="1671637"/>
          </a:xfrm>
        </p:spPr>
        <p:txBody>
          <a:bodyPr/>
          <a:lstStyle/>
          <a:p>
            <a:pPr>
              <a:buFont typeface="Arial" charset="0"/>
              <a:buNone/>
              <a:defRPr/>
            </a:pPr>
            <a:r>
              <a:rPr lang="en-US" spc="100" dirty="0">
                <a:ea typeface="ＭＳ Ｐゴシック" charset="-128"/>
              </a:rPr>
              <a:t>&lt;Faculty, VP Portfolio, Department&gt;</a:t>
            </a:r>
          </a:p>
        </p:txBody>
      </p:sp>
      <p:sp>
        <p:nvSpPr>
          <p:cNvPr id="3" name="Text Placeholder 2">
            <a:extLst>
              <a:ext uri="{FF2B5EF4-FFF2-40B4-BE49-F238E27FC236}">
                <a16:creationId xmlns:a16="http://schemas.microsoft.com/office/drawing/2014/main" id="{EB6F6BD2-C41C-E34B-BE14-298C35732B64}"/>
              </a:ext>
            </a:extLst>
          </p:cNvPr>
          <p:cNvSpPr>
            <a:spLocks noGrp="1"/>
          </p:cNvSpPr>
          <p:nvPr>
            <p:ph type="body" sz="quarter" idx="12"/>
          </p:nvPr>
        </p:nvSpPr>
        <p:spPr>
          <a:xfrm>
            <a:off x="365125" y="3003550"/>
            <a:ext cx="5430838" cy="322263"/>
          </a:xfrm>
        </p:spPr>
        <p:txBody>
          <a:bodyPr/>
          <a:lstStyle/>
          <a:p>
            <a:pPr>
              <a:buFont typeface="Arial" charset="0"/>
              <a:buNone/>
              <a:defRPr/>
            </a:pPr>
            <a:r>
              <a:rPr lang="en-US" dirty="0">
                <a:ea typeface="ＭＳ Ｐゴシック" charset="-128"/>
              </a:rPr>
              <a:t>&lt;Project Name&gt;</a:t>
            </a:r>
          </a:p>
        </p:txBody>
      </p:sp>
      <p:sp>
        <p:nvSpPr>
          <p:cNvPr id="4" name="Text Placeholder 3">
            <a:extLst>
              <a:ext uri="{FF2B5EF4-FFF2-40B4-BE49-F238E27FC236}">
                <a16:creationId xmlns:a16="http://schemas.microsoft.com/office/drawing/2014/main" id="{EDD6E9D4-2AFC-ED4D-AE7C-7844CBCCAA8A}"/>
              </a:ext>
            </a:extLst>
          </p:cNvPr>
          <p:cNvSpPr>
            <a:spLocks noGrp="1"/>
          </p:cNvSpPr>
          <p:nvPr>
            <p:ph type="body" sz="quarter" idx="13"/>
          </p:nvPr>
        </p:nvSpPr>
        <p:spPr>
          <a:xfrm>
            <a:off x="365125" y="3508375"/>
            <a:ext cx="5430838" cy="320675"/>
          </a:xfrm>
        </p:spPr>
        <p:txBody>
          <a:bodyPr/>
          <a:lstStyle/>
          <a:p>
            <a:pPr>
              <a:buFont typeface="Arial" charset="0"/>
              <a:buNone/>
              <a:defRPr/>
            </a:pPr>
            <a:r>
              <a:rPr lang="en-US" sz="800" dirty="0">
                <a:ea typeface="ＭＳ Ｐゴシック" charset="-128"/>
              </a:rPr>
              <a:t>&lt;Project Manager Name&gt;, &lt;UNIT&gt;</a:t>
            </a:r>
          </a:p>
          <a:p>
            <a:pPr>
              <a:buFont typeface="Arial" charset="0"/>
              <a:buNone/>
              <a:defRPr/>
            </a:pPr>
            <a:r>
              <a:rPr lang="en-US" sz="800" dirty="0">
                <a:ea typeface="ＭＳ Ｐゴシック" charset="-128"/>
              </a:rPr>
              <a:t>&lt;MMMM dd, YYYY&gt;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DE7F6-CA08-4210-9DF1-A0D0568F2A7F}"/>
              </a:ext>
            </a:extLst>
          </p:cNvPr>
          <p:cNvSpPr>
            <a:spLocks noGrp="1"/>
          </p:cNvSpPr>
          <p:nvPr>
            <p:ph type="body" sz="quarter" idx="11"/>
          </p:nvPr>
        </p:nvSpPr>
        <p:spPr/>
        <p:txBody>
          <a:bodyPr/>
          <a:lstStyle/>
          <a:p>
            <a:r>
              <a:rPr lang="en-US" dirty="0"/>
              <a:t>Next steps</a:t>
            </a:r>
          </a:p>
        </p:txBody>
      </p:sp>
      <p:sp>
        <p:nvSpPr>
          <p:cNvPr id="3" name="Text Placeholder 2">
            <a:extLst>
              <a:ext uri="{FF2B5EF4-FFF2-40B4-BE49-F238E27FC236}">
                <a16:creationId xmlns:a16="http://schemas.microsoft.com/office/drawing/2014/main" id="{57C9F5A9-C22E-4460-A8C4-481EBF4E5C2D}"/>
              </a:ext>
            </a:extLst>
          </p:cNvPr>
          <p:cNvSpPr>
            <a:spLocks noGrp="1"/>
          </p:cNvSpPr>
          <p:nvPr>
            <p:ph type="body" sz="quarter" idx="13"/>
          </p:nvPr>
        </p:nvSpPr>
        <p:spPr/>
        <p:txBody>
          <a:bodyPr vert="horz" lIns="0" tIns="0" rIns="0" bIns="0" anchor="t"/>
          <a:lstStyle/>
          <a:p>
            <a:pPr marL="342900" indent="-342900">
              <a:lnSpc>
                <a:spcPct val="200000"/>
              </a:lnSpc>
              <a:buFont typeface="+mj-lt"/>
              <a:buAutoNum type="arabicPeriod"/>
            </a:pPr>
            <a:r>
              <a:rPr lang="en-US" dirty="0"/>
              <a:t>Request approval to proceed as planned</a:t>
            </a:r>
          </a:p>
          <a:p>
            <a:pPr marL="342900" indent="-342900">
              <a:lnSpc>
                <a:spcPct val="200000"/>
              </a:lnSpc>
              <a:buFont typeface="+mj-lt"/>
              <a:buAutoNum type="arabicPeriod"/>
            </a:pPr>
            <a:r>
              <a:rPr lang="en-US" dirty="0"/>
              <a:t>&lt;Add action&gt;</a:t>
            </a:r>
          </a:p>
          <a:p>
            <a:pPr marL="342900" indent="-342900">
              <a:lnSpc>
                <a:spcPct val="200000"/>
              </a:lnSpc>
              <a:buFont typeface="+mj-lt"/>
              <a:buAutoNum type="arabicPeriod"/>
            </a:pPr>
            <a:r>
              <a:rPr lang="en-US" dirty="0"/>
              <a:t>…</a:t>
            </a:r>
          </a:p>
          <a:p>
            <a:pPr marL="285750" indent="-285750">
              <a:lnSpc>
                <a:spcPct val="200000"/>
              </a:lnSpc>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DE681504-3039-4CB3-AB17-921688AB4801}"/>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45613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C1712B-7841-4BE1-89DB-E3EAC5697B79}"/>
              </a:ext>
            </a:extLst>
          </p:cNvPr>
          <p:cNvSpPr>
            <a:spLocks noGrp="1"/>
          </p:cNvSpPr>
          <p:nvPr>
            <p:ph type="body" sz="quarter" idx="11"/>
          </p:nvPr>
        </p:nvSpPr>
        <p:spPr/>
        <p:txBody>
          <a:bodyPr/>
          <a:lstStyle/>
          <a:p>
            <a:r>
              <a:rPr lang="en-US" dirty="0"/>
              <a:t>Appendix</a:t>
            </a:r>
          </a:p>
        </p:txBody>
      </p:sp>
    </p:spTree>
    <p:extLst>
      <p:ext uri="{BB962C8B-B14F-4D97-AF65-F5344CB8AC3E}">
        <p14:creationId xmlns:p14="http://schemas.microsoft.com/office/powerpoint/2010/main" val="96387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77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B887D9-D197-4153-BB48-0984A572E6B8}"/>
              </a:ext>
            </a:extLst>
          </p:cNvPr>
          <p:cNvSpPr>
            <a:spLocks noGrp="1"/>
          </p:cNvSpPr>
          <p:nvPr>
            <p:ph type="body" sz="quarter" idx="11"/>
          </p:nvPr>
        </p:nvSpPr>
        <p:spPr/>
        <p:txBody>
          <a:bodyPr/>
          <a:lstStyle/>
          <a:p>
            <a:r>
              <a:rPr lang="en-CA" dirty="0"/>
              <a:t>How to use this template</a:t>
            </a:r>
          </a:p>
        </p:txBody>
      </p:sp>
      <p:sp>
        <p:nvSpPr>
          <p:cNvPr id="3" name="Text Placeholder 2">
            <a:extLst>
              <a:ext uri="{FF2B5EF4-FFF2-40B4-BE49-F238E27FC236}">
                <a16:creationId xmlns:a16="http://schemas.microsoft.com/office/drawing/2014/main" id="{E6330787-C31E-43E8-B93D-FFC01BE7AD64}"/>
              </a:ext>
            </a:extLst>
          </p:cNvPr>
          <p:cNvSpPr>
            <a:spLocks noGrp="1"/>
          </p:cNvSpPr>
          <p:nvPr>
            <p:ph type="body" sz="quarter" idx="13"/>
          </p:nvPr>
        </p:nvSpPr>
        <p:spPr/>
        <p:txBody>
          <a:bodyPr/>
          <a:lstStyle/>
          <a:p>
            <a:pPr>
              <a:lnSpc>
                <a:spcPct val="200000"/>
              </a:lnSpc>
            </a:pPr>
            <a:r>
              <a:rPr lang="en-CA" sz="1400" dirty="0"/>
              <a:t>This template is to be updated by the project manager, and should be used to present a new project to the Steering Committee. General instructions:</a:t>
            </a:r>
          </a:p>
          <a:p>
            <a:pPr marL="342900" indent="-342900">
              <a:lnSpc>
                <a:spcPct val="200000"/>
              </a:lnSpc>
              <a:buFont typeface="+mj-lt"/>
              <a:buAutoNum type="arabicPeriod"/>
            </a:pPr>
            <a:r>
              <a:rPr lang="en-CA" sz="1400" dirty="0"/>
              <a:t>On Slide Master, click on Insert &gt; Header &amp; Footer, and update the footer with the security classification, enter your name, department, and date when last updated;</a:t>
            </a:r>
          </a:p>
          <a:p>
            <a:pPr marL="342900" indent="-342900">
              <a:lnSpc>
                <a:spcPct val="200000"/>
              </a:lnSpc>
              <a:buFont typeface="+mj-lt"/>
              <a:buAutoNum type="arabicPeriod"/>
            </a:pPr>
            <a:r>
              <a:rPr lang="en-CA" sz="1400" dirty="0"/>
              <a:t>Refer to notes on each slide for detailed clarifications;</a:t>
            </a:r>
          </a:p>
          <a:p>
            <a:pPr marL="342900" indent="-342900">
              <a:lnSpc>
                <a:spcPct val="200000"/>
              </a:lnSpc>
              <a:buFont typeface="+mj-lt"/>
              <a:buAutoNum type="arabicPeriod"/>
            </a:pPr>
            <a:r>
              <a:rPr lang="en-CA" sz="1400" dirty="0"/>
              <a:t>Delete this slide before presenting or distributing it.</a:t>
            </a:r>
          </a:p>
          <a:p>
            <a:pPr>
              <a:lnSpc>
                <a:spcPct val="200000"/>
              </a:lnSpc>
            </a:pPr>
            <a:endParaRPr lang="en-CA" sz="1400" dirty="0"/>
          </a:p>
        </p:txBody>
      </p:sp>
      <p:sp>
        <p:nvSpPr>
          <p:cNvPr id="10" name="Footer Placeholder 9">
            <a:extLst>
              <a:ext uri="{FF2B5EF4-FFF2-40B4-BE49-F238E27FC236}">
                <a16:creationId xmlns:a16="http://schemas.microsoft.com/office/drawing/2014/main" id="{AE345F00-1E3A-4B75-BD4A-8325D83A36BC}"/>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62494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B20A4-172C-4758-AFEC-03C89DC0EDDD}"/>
              </a:ext>
            </a:extLst>
          </p:cNvPr>
          <p:cNvSpPr>
            <a:spLocks noGrp="1"/>
          </p:cNvSpPr>
          <p:nvPr>
            <p:ph type="body" sz="quarter" idx="11"/>
          </p:nvPr>
        </p:nvSpPr>
        <p:spPr/>
        <p:txBody>
          <a:bodyPr/>
          <a:lstStyle/>
          <a:p>
            <a:r>
              <a:rPr lang="en-US" dirty="0"/>
              <a:t>Today’s objectives</a:t>
            </a:r>
          </a:p>
        </p:txBody>
      </p:sp>
      <p:sp>
        <p:nvSpPr>
          <p:cNvPr id="3" name="Text Placeholder 2">
            <a:extLst>
              <a:ext uri="{FF2B5EF4-FFF2-40B4-BE49-F238E27FC236}">
                <a16:creationId xmlns:a16="http://schemas.microsoft.com/office/drawing/2014/main" id="{2F3EAAD7-EB22-4D20-9E40-76239FB72DEC}"/>
              </a:ext>
            </a:extLst>
          </p:cNvPr>
          <p:cNvSpPr>
            <a:spLocks noGrp="1"/>
          </p:cNvSpPr>
          <p:nvPr>
            <p:ph type="body" sz="quarter" idx="13"/>
          </p:nvPr>
        </p:nvSpPr>
        <p:spPr/>
        <p:txBody>
          <a:bodyPr/>
          <a:lstStyle/>
          <a:p>
            <a:pPr marL="285750" indent="-285750">
              <a:lnSpc>
                <a:spcPct val="150000"/>
              </a:lnSpc>
              <a:buFont typeface="Arial" panose="020B0604020202020204" pitchFamily="34" charset="0"/>
              <a:buChar char="•"/>
            </a:pPr>
            <a:r>
              <a:rPr lang="en-US" b="1" dirty="0"/>
              <a:t>Review</a:t>
            </a:r>
            <a:r>
              <a:rPr lang="en-US" dirty="0"/>
              <a:t> </a:t>
            </a:r>
          </a:p>
          <a:p>
            <a:pPr marL="825750" lvl="2" indent="-285750">
              <a:lnSpc>
                <a:spcPct val="150000"/>
              </a:lnSpc>
            </a:pPr>
            <a:r>
              <a:rPr lang="en-US" dirty="0"/>
              <a:t>Project charter</a:t>
            </a:r>
          </a:p>
          <a:p>
            <a:pPr marL="825750" lvl="2" indent="-285750">
              <a:lnSpc>
                <a:spcPct val="150000"/>
              </a:lnSpc>
            </a:pPr>
            <a:r>
              <a:rPr lang="en-US" dirty="0"/>
              <a:t>Project representation, governance, and team</a:t>
            </a:r>
          </a:p>
          <a:p>
            <a:pPr marL="825750" lvl="2" indent="-285750">
              <a:lnSpc>
                <a:spcPct val="150000"/>
              </a:lnSpc>
            </a:pPr>
            <a:r>
              <a:rPr lang="en-US" dirty="0"/>
              <a:t>Modus operandi (how we will work together)</a:t>
            </a:r>
          </a:p>
          <a:p>
            <a:pPr marL="825750" lvl="2" indent="-285750">
              <a:lnSpc>
                <a:spcPct val="150000"/>
              </a:lnSpc>
            </a:pPr>
            <a:r>
              <a:rPr lang="en-US" dirty="0"/>
              <a:t>Project plan</a:t>
            </a:r>
          </a:p>
          <a:p>
            <a:pPr marL="825750" lvl="2" indent="-285750">
              <a:lnSpc>
                <a:spcPct val="150000"/>
              </a:lnSpc>
            </a:pPr>
            <a:r>
              <a:rPr lang="en-US" dirty="0"/>
              <a:t>Top risks</a:t>
            </a:r>
          </a:p>
          <a:p>
            <a:pPr marL="285750" lvl="1" indent="-285750">
              <a:lnSpc>
                <a:spcPct val="150000"/>
              </a:lnSpc>
            </a:pPr>
            <a:r>
              <a:rPr lang="en-US" b="1" dirty="0"/>
              <a:t>Align </a:t>
            </a:r>
            <a:r>
              <a:rPr lang="en-US" dirty="0"/>
              <a:t>on next steps</a:t>
            </a:r>
          </a:p>
        </p:txBody>
      </p:sp>
      <p:sp>
        <p:nvSpPr>
          <p:cNvPr id="4" name="Footer Placeholder 3">
            <a:extLst>
              <a:ext uri="{FF2B5EF4-FFF2-40B4-BE49-F238E27FC236}">
                <a16:creationId xmlns:a16="http://schemas.microsoft.com/office/drawing/2014/main" id="{6AD10AB9-2295-4A2C-B46B-DD13B78B2BFA}"/>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324267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1EE3A637-6330-4F9F-B8A2-125F9737A301}"/>
              </a:ext>
            </a:extLst>
          </p:cNvPr>
          <p:cNvGraphicFramePr>
            <a:graphicFrameLocks noGrp="1"/>
          </p:cNvGraphicFramePr>
          <p:nvPr>
            <p:extLst/>
          </p:nvPr>
        </p:nvGraphicFramePr>
        <p:xfrm>
          <a:off x="6624400" y="412944"/>
          <a:ext cx="1515600" cy="612000"/>
        </p:xfrm>
        <a:graphic>
          <a:graphicData uri="http://schemas.openxmlformats.org/drawingml/2006/table">
            <a:tbl>
              <a:tblPr firstRow="1" bandRow="1">
                <a:tableStyleId>{2D5ABB26-0587-4C30-8999-92F81FD0307C}</a:tableStyleId>
              </a:tblPr>
              <a:tblGrid>
                <a:gridCol w="828000">
                  <a:extLst>
                    <a:ext uri="{9D8B030D-6E8A-4147-A177-3AD203B41FA5}">
                      <a16:colId xmlns:a16="http://schemas.microsoft.com/office/drawing/2014/main" val="559685805"/>
                    </a:ext>
                  </a:extLst>
                </a:gridCol>
                <a:gridCol w="687600">
                  <a:extLst>
                    <a:ext uri="{9D8B030D-6E8A-4147-A177-3AD203B41FA5}">
                      <a16:colId xmlns:a16="http://schemas.microsoft.com/office/drawing/2014/main" val="1968494723"/>
                    </a:ext>
                  </a:extLst>
                </a:gridCol>
              </a:tblGrid>
              <a:tr h="612000">
                <a:tc>
                  <a:txBody>
                    <a:bodyPr/>
                    <a:lstStyle/>
                    <a:p>
                      <a:r>
                        <a:rPr lang="en-CA" sz="800" b="1" dirty="0">
                          <a:solidFill>
                            <a:schemeClr val="bg1"/>
                          </a:solidFill>
                          <a:latin typeface="+mn-lt"/>
                        </a:rPr>
                        <a:t>Estimated Impact on Receiving Organization</a:t>
                      </a:r>
                    </a:p>
                  </a:txBody>
                  <a:tcPr>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w="12700" cmpd="sng">
                      <a:noFill/>
                      <a:prstDash val="solid"/>
                    </a:lnTlToBr>
                    <a:lnBlToTr w="12700" cmpd="sng">
                      <a:noFill/>
                      <a:prstDash val="solid"/>
                    </a:lnBlToTr>
                    <a:solidFill>
                      <a:srgbClr val="0055B7"/>
                    </a:solidFill>
                  </a:tcPr>
                </a:tc>
                <a:tc>
                  <a:txBody>
                    <a:bodyPr/>
                    <a:lstStyle/>
                    <a:p>
                      <a:endParaRPr lang="en-CA" sz="800" dirty="0">
                        <a:solidFill>
                          <a:schemeClr val="bg1"/>
                        </a:solidFill>
                        <a:latin typeface="+mn-lt"/>
                      </a:endParaRPr>
                    </a:p>
                  </a:txBody>
                  <a:tcPr>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2727267"/>
                  </a:ext>
                </a:extLst>
              </a:tr>
            </a:tbl>
          </a:graphicData>
        </a:graphic>
      </p:graphicFrame>
      <p:sp>
        <p:nvSpPr>
          <p:cNvPr id="42" name="Text Placeholder 41">
            <a:extLst>
              <a:ext uri="{FF2B5EF4-FFF2-40B4-BE49-F238E27FC236}">
                <a16:creationId xmlns:a16="http://schemas.microsoft.com/office/drawing/2014/main" id="{B26C27B2-F13B-4041-A70A-58B770D1FB25}"/>
              </a:ext>
            </a:extLst>
          </p:cNvPr>
          <p:cNvSpPr>
            <a:spLocks noGrp="1"/>
          </p:cNvSpPr>
          <p:nvPr>
            <p:ph type="body" sz="quarter" idx="11"/>
          </p:nvPr>
        </p:nvSpPr>
        <p:spPr/>
        <p:txBody>
          <a:bodyPr/>
          <a:lstStyle/>
          <a:p>
            <a:r>
              <a:rPr lang="en-CA" dirty="0"/>
              <a:t>Project charter</a:t>
            </a:r>
          </a:p>
          <a:p>
            <a:r>
              <a:rPr lang="en-CA" dirty="0"/>
              <a:t>&lt;insert project name&gt;</a:t>
            </a:r>
          </a:p>
        </p:txBody>
      </p:sp>
      <p:sp>
        <p:nvSpPr>
          <p:cNvPr id="2" name="Text Placeholder 1">
            <a:extLst>
              <a:ext uri="{FF2B5EF4-FFF2-40B4-BE49-F238E27FC236}">
                <a16:creationId xmlns:a16="http://schemas.microsoft.com/office/drawing/2014/main" id="{8FB4FDA1-3B3A-4F37-884F-082AF146C5D4}"/>
              </a:ext>
            </a:extLst>
          </p:cNvPr>
          <p:cNvSpPr>
            <a:spLocks noGrp="1"/>
          </p:cNvSpPr>
          <p:nvPr>
            <p:ph type="body" sz="quarter" idx="13"/>
          </p:nvPr>
        </p:nvSpPr>
        <p:spPr/>
        <p:txBody>
          <a:bodyPr/>
          <a:lstStyle/>
          <a:p>
            <a:endParaRPr lang="en-US" dirty="0"/>
          </a:p>
        </p:txBody>
      </p:sp>
      <p:sp>
        <p:nvSpPr>
          <p:cNvPr id="52" name="Footer Placeholder 51">
            <a:extLst>
              <a:ext uri="{FF2B5EF4-FFF2-40B4-BE49-F238E27FC236}">
                <a16:creationId xmlns:a16="http://schemas.microsoft.com/office/drawing/2014/main" id="{7D7296FC-CE06-410A-B34B-D8804C0B02AA}"/>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grpSp>
        <p:nvGrpSpPr>
          <p:cNvPr id="8" name="Group 69">
            <a:extLst>
              <a:ext uri="{FF2B5EF4-FFF2-40B4-BE49-F238E27FC236}">
                <a16:creationId xmlns:a16="http://schemas.microsoft.com/office/drawing/2014/main" id="{A2697B21-CC77-4A9E-9B68-CFE40B52E11B}"/>
              </a:ext>
            </a:extLst>
          </p:cNvPr>
          <p:cNvGrpSpPr/>
          <p:nvPr/>
        </p:nvGrpSpPr>
        <p:grpSpPr>
          <a:xfrm>
            <a:off x="7459200" y="464400"/>
            <a:ext cx="679450" cy="566042"/>
            <a:chOff x="8193412" y="206761"/>
            <a:chExt cx="679450" cy="727584"/>
          </a:xfrm>
        </p:grpSpPr>
        <p:sp>
          <p:nvSpPr>
            <p:cNvPr id="9" name="Rectangle 764">
              <a:extLst>
                <a:ext uri="{FF2B5EF4-FFF2-40B4-BE49-F238E27FC236}">
                  <a16:creationId xmlns:a16="http://schemas.microsoft.com/office/drawing/2014/main" id="{FAF4E5C2-E8C0-433D-8E32-3B520B69901E}"/>
                </a:ext>
              </a:extLst>
            </p:cNvPr>
            <p:cNvSpPr>
              <a:spLocks noChangeArrowheads="1"/>
            </p:cNvSpPr>
            <p:nvPr/>
          </p:nvSpPr>
          <p:spPr bwMode="auto">
            <a:xfrm>
              <a:off x="8193412" y="701553"/>
              <a:ext cx="679450" cy="232792"/>
            </a:xfrm>
            <a:prstGeom prst="rect">
              <a:avLst/>
            </a:prstGeom>
            <a:solidFill>
              <a:srgbClr val="0055B7"/>
            </a:solidFill>
            <a:ln w="9525">
              <a:noFill/>
              <a:miter lim="800000"/>
              <a:headEnd/>
              <a:tailEnd/>
            </a:ln>
            <a:effectLst/>
          </p:spPr>
          <p:txBody>
            <a:bodyPr lIns="90000" tIns="64800" anchor="ctr">
              <a:spAutoFit/>
            </a:bodyPr>
            <a:lstStyle/>
            <a:p>
              <a:pPr algn="ctr">
                <a:lnSpc>
                  <a:spcPct val="50000"/>
                </a:lnSpc>
                <a:spcBef>
                  <a:spcPct val="20000"/>
                </a:spcBef>
              </a:pPr>
              <a:r>
                <a:rPr lang="en-GB" sz="800" b="1" dirty="0">
                  <a:solidFill>
                    <a:srgbClr val="FFFFFF"/>
                  </a:solidFill>
                  <a:latin typeface="+mn-lt"/>
                </a:rPr>
                <a:t>Low</a:t>
              </a:r>
            </a:p>
          </p:txBody>
        </p:sp>
        <p:sp>
          <p:nvSpPr>
            <p:cNvPr id="10" name="Rectangle 765">
              <a:extLst>
                <a:ext uri="{FF2B5EF4-FFF2-40B4-BE49-F238E27FC236}">
                  <a16:creationId xmlns:a16="http://schemas.microsoft.com/office/drawing/2014/main" id="{712C9648-04C6-4C9E-B726-C4D2A71A8E7B}"/>
                </a:ext>
              </a:extLst>
            </p:cNvPr>
            <p:cNvSpPr>
              <a:spLocks noChangeArrowheads="1"/>
            </p:cNvSpPr>
            <p:nvPr/>
          </p:nvSpPr>
          <p:spPr bwMode="auto">
            <a:xfrm>
              <a:off x="8193412" y="554424"/>
              <a:ext cx="212725" cy="155575"/>
            </a:xfrm>
            <a:prstGeom prst="rect">
              <a:avLst/>
            </a:prstGeom>
            <a:solidFill>
              <a:srgbClr val="92D050"/>
            </a:solidFill>
            <a:ln w="9525">
              <a:noFill/>
              <a:miter lim="800000"/>
              <a:headEnd/>
              <a:tailEnd/>
            </a:ln>
          </p:spPr>
          <p:txBody>
            <a:bodyPr/>
            <a:lstStyle/>
            <a:p>
              <a:endParaRPr lang="en-GB" dirty="0">
                <a:solidFill>
                  <a:srgbClr val="000099"/>
                </a:solidFill>
                <a:latin typeface="+mn-lt"/>
              </a:endParaRPr>
            </a:p>
          </p:txBody>
        </p:sp>
        <p:sp>
          <p:nvSpPr>
            <p:cNvPr id="11" name="Rectangle 766">
              <a:extLst>
                <a:ext uri="{FF2B5EF4-FFF2-40B4-BE49-F238E27FC236}">
                  <a16:creationId xmlns:a16="http://schemas.microsoft.com/office/drawing/2014/main" id="{7251EBE9-233D-40F2-B7C4-4F9F7FF05DED}"/>
                </a:ext>
              </a:extLst>
            </p:cNvPr>
            <p:cNvSpPr>
              <a:spLocks noChangeArrowheads="1"/>
            </p:cNvSpPr>
            <p:nvPr/>
          </p:nvSpPr>
          <p:spPr bwMode="auto">
            <a:xfrm>
              <a:off x="8426775" y="398849"/>
              <a:ext cx="212725" cy="311150"/>
            </a:xfrm>
            <a:prstGeom prst="rect">
              <a:avLst/>
            </a:prstGeom>
            <a:solidFill>
              <a:schemeClr val="bg1">
                <a:lumMod val="75000"/>
              </a:schemeClr>
            </a:solidFill>
            <a:ln w="9525">
              <a:noFill/>
              <a:miter lim="800000"/>
              <a:headEnd/>
              <a:tailEnd/>
            </a:ln>
          </p:spPr>
          <p:txBody>
            <a:bodyPr/>
            <a:lstStyle/>
            <a:p>
              <a:endParaRPr lang="en-GB" dirty="0">
                <a:solidFill>
                  <a:srgbClr val="000099"/>
                </a:solidFill>
                <a:latin typeface="+mn-lt"/>
              </a:endParaRPr>
            </a:p>
          </p:txBody>
        </p:sp>
        <p:sp>
          <p:nvSpPr>
            <p:cNvPr id="12" name="Rectangle 767">
              <a:extLst>
                <a:ext uri="{FF2B5EF4-FFF2-40B4-BE49-F238E27FC236}">
                  <a16:creationId xmlns:a16="http://schemas.microsoft.com/office/drawing/2014/main" id="{CE747520-3110-4516-A110-B907ED1B528E}"/>
                </a:ext>
              </a:extLst>
            </p:cNvPr>
            <p:cNvSpPr>
              <a:spLocks noChangeArrowheads="1"/>
            </p:cNvSpPr>
            <p:nvPr/>
          </p:nvSpPr>
          <p:spPr bwMode="auto">
            <a:xfrm>
              <a:off x="8660137" y="206761"/>
              <a:ext cx="212725" cy="503238"/>
            </a:xfrm>
            <a:prstGeom prst="rect">
              <a:avLst/>
            </a:prstGeom>
            <a:solidFill>
              <a:schemeClr val="bg1">
                <a:lumMod val="75000"/>
              </a:schemeClr>
            </a:solidFill>
            <a:ln w="9525">
              <a:noFill/>
              <a:miter lim="800000"/>
              <a:headEnd/>
              <a:tailEnd/>
            </a:ln>
          </p:spPr>
          <p:txBody>
            <a:bodyPr/>
            <a:lstStyle/>
            <a:p>
              <a:endParaRPr lang="en-GB" dirty="0">
                <a:solidFill>
                  <a:srgbClr val="000099"/>
                </a:solidFill>
                <a:latin typeface="+mn-lt"/>
              </a:endParaRPr>
            </a:p>
          </p:txBody>
        </p:sp>
      </p:grpSp>
      <p:graphicFrame>
        <p:nvGraphicFramePr>
          <p:cNvPr id="13" name="Group 674">
            <a:extLst>
              <a:ext uri="{FF2B5EF4-FFF2-40B4-BE49-F238E27FC236}">
                <a16:creationId xmlns:a16="http://schemas.microsoft.com/office/drawing/2014/main" id="{6DB01B32-80BC-4E32-B3D7-0B5C54A1B513}"/>
              </a:ext>
            </a:extLst>
          </p:cNvPr>
          <p:cNvGraphicFramePr>
            <a:graphicFrameLocks noGrp="1"/>
          </p:cNvGraphicFramePr>
          <p:nvPr>
            <p:extLst/>
          </p:nvPr>
        </p:nvGraphicFramePr>
        <p:xfrm>
          <a:off x="432994" y="2578962"/>
          <a:ext cx="1512000" cy="1284636"/>
        </p:xfrm>
        <a:graphic>
          <a:graphicData uri="http://schemas.openxmlformats.org/drawingml/2006/table">
            <a:tbl>
              <a:tblPr/>
              <a:tblGrid>
                <a:gridCol w="720000">
                  <a:extLst>
                    <a:ext uri="{9D8B030D-6E8A-4147-A177-3AD203B41FA5}">
                      <a16:colId xmlns:a16="http://schemas.microsoft.com/office/drawing/2014/main" val="20000"/>
                    </a:ext>
                  </a:extLst>
                </a:gridCol>
                <a:gridCol w="792000">
                  <a:extLst>
                    <a:ext uri="{9D8B030D-6E8A-4147-A177-3AD203B41FA5}">
                      <a16:colId xmlns:a16="http://schemas.microsoft.com/office/drawing/2014/main" val="20001"/>
                    </a:ext>
                  </a:extLst>
                </a:gridCol>
              </a:tblGrid>
              <a:tr h="252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Milestone</a:t>
                      </a:r>
                    </a:p>
                  </a:txBody>
                  <a:tcPr marL="91436" marR="91436" marT="45718" marB="45718"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Estimated </a:t>
                      </a:r>
                      <a:br>
                        <a:rPr kumimoji="0" lang="en-GB" sz="800" b="1" i="0" u="none" strike="noStrike" cap="none" normalizeH="0" baseline="0" dirty="0">
                          <a:ln>
                            <a:noFill/>
                          </a:ln>
                          <a:solidFill>
                            <a:schemeClr val="bg1"/>
                          </a:solidFill>
                          <a:effectLst/>
                          <a:latin typeface="+mn-lt"/>
                        </a:rPr>
                      </a:br>
                      <a:r>
                        <a:rPr kumimoji="0" lang="en-GB" sz="800" b="1" i="0" u="none" strike="noStrike" cap="none" normalizeH="0" baseline="0" dirty="0">
                          <a:ln>
                            <a:noFill/>
                          </a:ln>
                          <a:solidFill>
                            <a:schemeClr val="bg1"/>
                          </a:solidFill>
                          <a:effectLst/>
                          <a:latin typeface="+mn-lt"/>
                        </a:rPr>
                        <a:t>Tollgate</a:t>
                      </a:r>
                    </a:p>
                  </a:txBody>
                  <a:tcPr marL="91436" marR="91436" marT="45718" marB="45718"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extLst>
                  <a:ext uri="{0D108BD9-81ED-4DB2-BD59-A6C34878D82A}">
                    <a16:rowId xmlns:a16="http://schemas.microsoft.com/office/drawing/2014/main" val="10000"/>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Define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Mmm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Measure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Mmm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Analyze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Mmm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Improve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Mmm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Control</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Mmm YYYY</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4" name="Group 675">
            <a:extLst>
              <a:ext uri="{FF2B5EF4-FFF2-40B4-BE49-F238E27FC236}">
                <a16:creationId xmlns:a16="http://schemas.microsoft.com/office/drawing/2014/main" id="{192B1248-9C3B-48B3-AF3A-C9023AD96774}"/>
              </a:ext>
            </a:extLst>
          </p:cNvPr>
          <p:cNvGraphicFramePr>
            <a:graphicFrameLocks noGrp="1"/>
          </p:cNvGraphicFramePr>
          <p:nvPr>
            <p:extLst/>
          </p:nvPr>
        </p:nvGraphicFramePr>
        <p:xfrm>
          <a:off x="426316" y="1128291"/>
          <a:ext cx="3168000" cy="1386000"/>
        </p:xfrm>
        <a:graphic>
          <a:graphicData uri="http://schemas.openxmlformats.org/drawingml/2006/table">
            <a:tbl>
              <a:tblPr/>
              <a:tblGrid>
                <a:gridCol w="1512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Sponsor</a:t>
                      </a:r>
                    </a:p>
                  </a:txBody>
                  <a:tcPr marL="91436" marR="91436" marT="45718" marB="4571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91436" marR="91436" marT="45718" marB="4571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Project Owner</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Steering Group Chair</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Process Owner</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noProof="0" dirty="0">
                          <a:ln>
                            <a:noFill/>
                          </a:ln>
                          <a:solidFill>
                            <a:schemeClr val="bg1"/>
                          </a:solidFill>
                          <a:effectLst/>
                          <a:latin typeface="+mn-lt"/>
                        </a:rPr>
                        <a:t>Project  Manager</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CI Coach</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noProof="0" dirty="0">
                          <a:ln>
                            <a:noFill/>
                          </a:ln>
                          <a:solidFill>
                            <a:schemeClr val="bg1"/>
                          </a:solidFill>
                          <a:effectLst/>
                          <a:latin typeface="+mn-lt"/>
                        </a:rPr>
                        <a:t>CI Initiative Network</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&lt;Name&gt;</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3E5FC2"/>
                      </a:solidFill>
                      <a:prstDash val="solid"/>
                      <a:round/>
                      <a:headEnd type="none" w="med" len="med"/>
                      <a:tailEnd type="none" w="med" len="med"/>
                    </a:lnR>
                    <a:lnT w="6350" cap="flat" cmpd="sng" algn="ctr">
                      <a:solidFill>
                        <a:srgbClr val="3E5FC2"/>
                      </a:solidFill>
                      <a:prstDash val="solid"/>
                      <a:round/>
                      <a:headEnd type="none" w="med" len="med"/>
                      <a:tailEnd type="none" w="med" len="med"/>
                    </a:lnT>
                    <a:lnB w="6350" cap="flat" cmpd="sng" algn="ctr">
                      <a:solidFill>
                        <a:srgbClr val="3E5FC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5" name="Rectangle 230">
            <a:extLst>
              <a:ext uri="{FF2B5EF4-FFF2-40B4-BE49-F238E27FC236}">
                <a16:creationId xmlns:a16="http://schemas.microsoft.com/office/drawing/2014/main" id="{B10E6376-9B21-424D-914F-B8BB2D321F18}"/>
              </a:ext>
            </a:extLst>
          </p:cNvPr>
          <p:cNvSpPr>
            <a:spLocks noChangeArrowheads="1"/>
          </p:cNvSpPr>
          <p:nvPr/>
        </p:nvSpPr>
        <p:spPr bwMode="auto">
          <a:xfrm rot="16200000">
            <a:off x="124153" y="1140205"/>
            <a:ext cx="434734"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WHO</a:t>
            </a:r>
          </a:p>
        </p:txBody>
      </p:sp>
      <p:sp>
        <p:nvSpPr>
          <p:cNvPr id="16" name="Rectangle 231">
            <a:extLst>
              <a:ext uri="{FF2B5EF4-FFF2-40B4-BE49-F238E27FC236}">
                <a16:creationId xmlns:a16="http://schemas.microsoft.com/office/drawing/2014/main" id="{6051BA0C-CCF1-4F89-9F4E-0C275E17FAAD}"/>
              </a:ext>
            </a:extLst>
          </p:cNvPr>
          <p:cNvSpPr>
            <a:spLocks noChangeArrowheads="1"/>
          </p:cNvSpPr>
          <p:nvPr/>
        </p:nvSpPr>
        <p:spPr bwMode="auto">
          <a:xfrm rot="16200000">
            <a:off x="87690" y="2627363"/>
            <a:ext cx="497252"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WHEN</a:t>
            </a:r>
          </a:p>
        </p:txBody>
      </p:sp>
      <p:sp>
        <p:nvSpPr>
          <p:cNvPr id="17" name="Line 282">
            <a:extLst>
              <a:ext uri="{FF2B5EF4-FFF2-40B4-BE49-F238E27FC236}">
                <a16:creationId xmlns:a16="http://schemas.microsoft.com/office/drawing/2014/main" id="{C36E0F99-2A30-42AF-B35F-0CFFAB1EB11E}"/>
              </a:ext>
            </a:extLst>
          </p:cNvPr>
          <p:cNvSpPr>
            <a:spLocks noChangeShapeType="1"/>
          </p:cNvSpPr>
          <p:nvPr/>
        </p:nvSpPr>
        <p:spPr bwMode="auto">
          <a:xfrm>
            <a:off x="340567" y="1392957"/>
            <a:ext cx="0" cy="1116000"/>
          </a:xfrm>
          <a:prstGeom prst="line">
            <a:avLst/>
          </a:prstGeom>
          <a:noFill/>
          <a:ln w="9525">
            <a:solidFill>
              <a:srgbClr val="FF0000"/>
            </a:solidFill>
            <a:round/>
            <a:headEnd/>
            <a:tailEnd/>
          </a:ln>
          <a:effectLst/>
        </p:spPr>
        <p:txBody>
          <a:bodyPr/>
          <a:lstStyle/>
          <a:p>
            <a:endParaRPr lang="en-GB" dirty="0">
              <a:solidFill>
                <a:srgbClr val="000099"/>
              </a:solidFill>
            </a:endParaRPr>
          </a:p>
        </p:txBody>
      </p:sp>
      <p:sp>
        <p:nvSpPr>
          <p:cNvPr id="18" name="Line 283">
            <a:extLst>
              <a:ext uri="{FF2B5EF4-FFF2-40B4-BE49-F238E27FC236}">
                <a16:creationId xmlns:a16="http://schemas.microsoft.com/office/drawing/2014/main" id="{22805CCF-D83E-43B3-A745-376957AFFE10}"/>
              </a:ext>
            </a:extLst>
          </p:cNvPr>
          <p:cNvSpPr>
            <a:spLocks noChangeShapeType="1"/>
          </p:cNvSpPr>
          <p:nvPr/>
        </p:nvSpPr>
        <p:spPr bwMode="auto">
          <a:xfrm>
            <a:off x="334287" y="2901961"/>
            <a:ext cx="0" cy="960120"/>
          </a:xfrm>
          <a:prstGeom prst="line">
            <a:avLst/>
          </a:prstGeom>
          <a:noFill/>
          <a:ln w="9525">
            <a:solidFill>
              <a:srgbClr val="FF0000"/>
            </a:solidFill>
            <a:round/>
            <a:headEnd/>
            <a:tailEnd/>
          </a:ln>
          <a:effectLst/>
        </p:spPr>
        <p:txBody>
          <a:bodyPr/>
          <a:lstStyle/>
          <a:p>
            <a:endParaRPr lang="en-GB" dirty="0">
              <a:solidFill>
                <a:srgbClr val="000099"/>
              </a:solidFill>
            </a:endParaRPr>
          </a:p>
        </p:txBody>
      </p:sp>
      <p:sp>
        <p:nvSpPr>
          <p:cNvPr id="19" name="Rectangle 330">
            <a:extLst>
              <a:ext uri="{FF2B5EF4-FFF2-40B4-BE49-F238E27FC236}">
                <a16:creationId xmlns:a16="http://schemas.microsoft.com/office/drawing/2014/main" id="{1665B349-B0B4-4C0F-83A5-1E5F47E20D52}"/>
              </a:ext>
            </a:extLst>
          </p:cNvPr>
          <p:cNvSpPr>
            <a:spLocks noChangeArrowheads="1"/>
          </p:cNvSpPr>
          <p:nvPr/>
        </p:nvSpPr>
        <p:spPr bwMode="auto">
          <a:xfrm rot="16200000">
            <a:off x="3516500" y="1190359"/>
            <a:ext cx="490840"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WHAT</a:t>
            </a:r>
          </a:p>
        </p:txBody>
      </p:sp>
      <p:sp>
        <p:nvSpPr>
          <p:cNvPr id="20" name="Rectangle 332">
            <a:extLst>
              <a:ext uri="{FF2B5EF4-FFF2-40B4-BE49-F238E27FC236}">
                <a16:creationId xmlns:a16="http://schemas.microsoft.com/office/drawing/2014/main" id="{B1C40516-B769-427E-A69E-8C6F78D90CE7}"/>
              </a:ext>
            </a:extLst>
          </p:cNvPr>
          <p:cNvSpPr>
            <a:spLocks noChangeArrowheads="1"/>
          </p:cNvSpPr>
          <p:nvPr/>
        </p:nvSpPr>
        <p:spPr bwMode="auto">
          <a:xfrm rot="16200000">
            <a:off x="3553783" y="2968108"/>
            <a:ext cx="423513"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WHY</a:t>
            </a:r>
          </a:p>
        </p:txBody>
      </p:sp>
      <p:sp>
        <p:nvSpPr>
          <p:cNvPr id="21" name="Line 333">
            <a:extLst>
              <a:ext uri="{FF2B5EF4-FFF2-40B4-BE49-F238E27FC236}">
                <a16:creationId xmlns:a16="http://schemas.microsoft.com/office/drawing/2014/main" id="{816FF0BA-2933-4D07-80D5-B54DCB3207B2}"/>
              </a:ext>
            </a:extLst>
          </p:cNvPr>
          <p:cNvSpPr>
            <a:spLocks noChangeShapeType="1"/>
          </p:cNvSpPr>
          <p:nvPr/>
        </p:nvSpPr>
        <p:spPr bwMode="auto">
          <a:xfrm>
            <a:off x="3761920" y="3219822"/>
            <a:ext cx="0" cy="1404000"/>
          </a:xfrm>
          <a:prstGeom prst="line">
            <a:avLst/>
          </a:prstGeom>
          <a:noFill/>
          <a:ln w="9525">
            <a:solidFill>
              <a:srgbClr val="FF0000"/>
            </a:solidFill>
            <a:round/>
            <a:headEnd/>
            <a:tailEnd/>
          </a:ln>
          <a:effectLst/>
        </p:spPr>
        <p:txBody>
          <a:bodyPr/>
          <a:lstStyle/>
          <a:p>
            <a:endParaRPr lang="en-GB" dirty="0">
              <a:solidFill>
                <a:srgbClr val="000099"/>
              </a:solidFill>
            </a:endParaRPr>
          </a:p>
        </p:txBody>
      </p:sp>
      <p:graphicFrame>
        <p:nvGraphicFramePr>
          <p:cNvPr id="22" name="Group 701">
            <a:extLst>
              <a:ext uri="{FF2B5EF4-FFF2-40B4-BE49-F238E27FC236}">
                <a16:creationId xmlns:a16="http://schemas.microsoft.com/office/drawing/2014/main" id="{26CC6372-5919-4661-AF2D-774A6281D503}"/>
              </a:ext>
            </a:extLst>
          </p:cNvPr>
          <p:cNvGraphicFramePr>
            <a:graphicFrameLocks noGrp="1"/>
          </p:cNvGraphicFramePr>
          <p:nvPr>
            <p:extLst/>
          </p:nvPr>
        </p:nvGraphicFramePr>
        <p:xfrm>
          <a:off x="2187959" y="2578962"/>
          <a:ext cx="1404000" cy="1294489"/>
        </p:xfrm>
        <a:graphic>
          <a:graphicData uri="http://schemas.openxmlformats.org/drawingml/2006/table">
            <a:tbl>
              <a:tblPr/>
              <a:tblGrid>
                <a:gridCol w="648000">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tblGrid>
              <a:tr h="192604">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Cost</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 X K</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604">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FTE</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X FTE</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097">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Other Projects Impacted</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ts val="0"/>
                        </a:spcAft>
                        <a:buClr>
                          <a:srgbClr val="3E5FC2"/>
                        </a:buClr>
                        <a:buSzPct val="80000"/>
                        <a:buFont typeface="Arial" charset="0"/>
                        <a:buNone/>
                        <a:tabLst/>
                      </a:pPr>
                      <a:endParaRPr kumimoji="0" lang="en-GB" sz="800" b="0" i="0" u="none" strike="noStrike" cap="none" normalizeH="0" baseline="0" dirty="0">
                        <a:ln>
                          <a:noFill/>
                        </a:ln>
                        <a:solidFill>
                          <a:srgbClr val="0C2344"/>
                        </a:solidFill>
                        <a:effectLst/>
                        <a:latin typeface="+mn-lt"/>
                      </a:endParaRP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1197146"/>
                  </a:ext>
                </a:extLst>
              </a:tr>
            </a:tbl>
          </a:graphicData>
        </a:graphic>
      </p:graphicFrame>
      <p:graphicFrame>
        <p:nvGraphicFramePr>
          <p:cNvPr id="23" name="Group 703">
            <a:extLst>
              <a:ext uri="{FF2B5EF4-FFF2-40B4-BE49-F238E27FC236}">
                <a16:creationId xmlns:a16="http://schemas.microsoft.com/office/drawing/2014/main" id="{1F5B9A1A-3D5B-4056-B370-8628ED3CEB59}"/>
              </a:ext>
            </a:extLst>
          </p:cNvPr>
          <p:cNvGraphicFramePr>
            <a:graphicFrameLocks noGrp="1"/>
          </p:cNvGraphicFramePr>
          <p:nvPr>
            <p:extLst/>
          </p:nvPr>
        </p:nvGraphicFramePr>
        <p:xfrm>
          <a:off x="3862768" y="1131590"/>
          <a:ext cx="4320000" cy="1710000"/>
        </p:xfrm>
        <a:graphic>
          <a:graphicData uri="http://schemas.openxmlformats.org/drawingml/2006/table">
            <a:tbl>
              <a:tblPr/>
              <a:tblGrid>
                <a:gridCol w="4320000">
                  <a:extLst>
                    <a:ext uri="{9D8B030D-6E8A-4147-A177-3AD203B41FA5}">
                      <a16:colId xmlns:a16="http://schemas.microsoft.com/office/drawing/2014/main" val="20000"/>
                    </a:ext>
                  </a:extLst>
                </a:gridCol>
              </a:tblGrid>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Objectives, Scope and Key Deliverables</a:t>
                      </a:r>
                      <a:endParaRPr kumimoji="0" lang="en-GB" sz="800" b="1" i="0" u="none" strike="noStrike" cap="none" normalizeH="0" baseline="0" dirty="0">
                        <a:ln>
                          <a:noFill/>
                        </a:ln>
                        <a:solidFill>
                          <a:schemeClr val="tx1"/>
                        </a:solidFill>
                        <a:effectLst/>
                        <a:latin typeface="+mn-lt"/>
                      </a:endParaRPr>
                    </a:p>
                  </a:txBody>
                  <a:tcPr marL="91436" marR="91436" marT="45718" marB="45718" horzOverflow="overflow">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extLst>
                  <a:ext uri="{0D108BD9-81ED-4DB2-BD59-A6C34878D82A}">
                    <a16:rowId xmlns:a16="http://schemas.microsoft.com/office/drawing/2014/main" val="10000"/>
                  </a:ext>
                </a:extLst>
              </a:tr>
              <a:tr h="1512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noProof="0" dirty="0">
                          <a:ln>
                            <a:noFill/>
                          </a:ln>
                          <a:solidFill>
                            <a:srgbClr val="0C2344"/>
                          </a:solidFill>
                          <a:effectLst/>
                          <a:latin typeface="+mn-lt"/>
                        </a:rPr>
                        <a:t>[Objective - Describe the problem or the opportunity (not the solution).  Clearly state what you want to achieve.]</a:t>
                      </a:r>
                      <a:endParaRPr kumimoji="0" lang="en-GB" sz="800" b="0" i="0" u="none" strike="noStrike" cap="none" normalizeH="0" baseline="0" noProof="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GB" sz="800" b="0" i="0" u="none" strike="noStrike" cap="none" normalizeH="0" baseline="0" noProof="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noProof="0" dirty="0">
                          <a:ln>
                            <a:noFill/>
                          </a:ln>
                          <a:solidFill>
                            <a:srgbClr val="0C2344"/>
                          </a:solidFill>
                          <a:effectLst/>
                          <a:latin typeface="+mn-lt"/>
                        </a:rPr>
                        <a:t>[Project Scope - Describe the project boundaries.  What’s in and what’s out of scope? ]</a:t>
                      </a: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US" sz="800" b="0" i="0" u="none" strike="noStrike" cap="none" normalizeH="0" baseline="0" noProof="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noProof="0" dirty="0">
                          <a:ln>
                            <a:noFill/>
                          </a:ln>
                          <a:solidFill>
                            <a:srgbClr val="0C2344"/>
                          </a:solidFill>
                          <a:effectLst/>
                          <a:latin typeface="+mn-lt"/>
                        </a:rPr>
                        <a:t>[Key Deliverables – What does the Steering Group commit to deliver to the organisation?]</a:t>
                      </a: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US" sz="800" b="0" i="0" u="none" strike="noStrike" cap="none" normalizeH="0" baseline="0" noProof="0" dirty="0">
                        <a:ln>
                          <a:noFill/>
                        </a:ln>
                        <a:solidFill>
                          <a:srgbClr val="0C2344"/>
                        </a:solidFill>
                        <a:effectLst/>
                        <a:latin typeface="+mn-lt"/>
                      </a:endParaRPr>
                    </a:p>
                  </a:txBody>
                  <a:tcPr marL="89996" marR="89996" marT="46798" marB="46798" horzOverflow="overflow">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4" name="Rectangle 481">
            <a:extLst>
              <a:ext uri="{FF2B5EF4-FFF2-40B4-BE49-F238E27FC236}">
                <a16:creationId xmlns:a16="http://schemas.microsoft.com/office/drawing/2014/main" id="{82A9E0EE-142E-498D-860B-0D2066DD8180}"/>
              </a:ext>
            </a:extLst>
          </p:cNvPr>
          <p:cNvSpPr>
            <a:spLocks noChangeArrowheads="1"/>
          </p:cNvSpPr>
          <p:nvPr/>
        </p:nvSpPr>
        <p:spPr bwMode="auto">
          <a:xfrm rot="16200000">
            <a:off x="1872679" y="2573968"/>
            <a:ext cx="431800" cy="214313"/>
          </a:xfrm>
          <a:prstGeom prst="rect">
            <a:avLst/>
          </a:prstGeom>
          <a:noFill/>
          <a:ln w="9525">
            <a:noFill/>
            <a:miter lim="800000"/>
            <a:headEnd/>
            <a:tailEnd/>
          </a:ln>
          <a:effectLst/>
        </p:spPr>
        <p:txBody>
          <a:bodyPr wrap="none">
            <a:spAutoFit/>
          </a:bodyPr>
          <a:lstStyle/>
          <a:p>
            <a:pPr algn="r"/>
            <a:r>
              <a:rPr lang="en-GB" sz="800" b="1" dirty="0">
                <a:solidFill>
                  <a:srgbClr val="3E5FC2"/>
                </a:solidFill>
                <a:latin typeface="+mn-lt"/>
              </a:rPr>
              <a:t>HOW</a:t>
            </a:r>
          </a:p>
        </p:txBody>
      </p:sp>
      <p:sp>
        <p:nvSpPr>
          <p:cNvPr id="25" name="Line 482">
            <a:extLst>
              <a:ext uri="{FF2B5EF4-FFF2-40B4-BE49-F238E27FC236}">
                <a16:creationId xmlns:a16="http://schemas.microsoft.com/office/drawing/2014/main" id="{A0463DCE-EBAC-4FB8-B7DE-FF6E281DBFA0}"/>
              </a:ext>
            </a:extLst>
          </p:cNvPr>
          <p:cNvSpPr>
            <a:spLocks noChangeShapeType="1"/>
          </p:cNvSpPr>
          <p:nvPr/>
        </p:nvSpPr>
        <p:spPr bwMode="auto">
          <a:xfrm>
            <a:off x="2090261" y="2829438"/>
            <a:ext cx="0" cy="1051560"/>
          </a:xfrm>
          <a:prstGeom prst="line">
            <a:avLst/>
          </a:prstGeom>
          <a:noFill/>
          <a:ln w="9525">
            <a:solidFill>
              <a:srgbClr val="FF0000"/>
            </a:solidFill>
            <a:round/>
            <a:headEnd/>
            <a:tailEnd/>
          </a:ln>
          <a:effectLst/>
        </p:spPr>
        <p:txBody>
          <a:bodyPr/>
          <a:lstStyle/>
          <a:p>
            <a:endParaRPr lang="en-GB" dirty="0">
              <a:solidFill>
                <a:srgbClr val="000099"/>
              </a:solidFill>
            </a:endParaRPr>
          </a:p>
        </p:txBody>
      </p:sp>
      <p:graphicFrame>
        <p:nvGraphicFramePr>
          <p:cNvPr id="26" name="Group 621">
            <a:extLst>
              <a:ext uri="{FF2B5EF4-FFF2-40B4-BE49-F238E27FC236}">
                <a16:creationId xmlns:a16="http://schemas.microsoft.com/office/drawing/2014/main" id="{498B78A2-DB6B-4CF8-9BF1-4B15F3F703CD}"/>
              </a:ext>
            </a:extLst>
          </p:cNvPr>
          <p:cNvGraphicFramePr>
            <a:graphicFrameLocks noGrp="1"/>
          </p:cNvGraphicFramePr>
          <p:nvPr>
            <p:extLst/>
          </p:nvPr>
        </p:nvGraphicFramePr>
        <p:xfrm>
          <a:off x="3870206" y="2925345"/>
          <a:ext cx="4320000" cy="1710000"/>
        </p:xfrm>
        <a:graphic>
          <a:graphicData uri="http://schemas.openxmlformats.org/drawingml/2006/table">
            <a:tbl>
              <a:tblPr/>
              <a:tblGrid>
                <a:gridCol w="4320000">
                  <a:extLst>
                    <a:ext uri="{9D8B030D-6E8A-4147-A177-3AD203B41FA5}">
                      <a16:colId xmlns:a16="http://schemas.microsoft.com/office/drawing/2014/main" val="20000"/>
                    </a:ext>
                  </a:extLst>
                </a:gridCol>
              </a:tblGrid>
              <a:tr h="198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Strategic Fit and Business Case</a:t>
                      </a:r>
                      <a:endParaRPr kumimoji="0" lang="en-GB" sz="800" b="1" i="0" u="none" strike="noStrike" cap="none" normalizeH="0" baseline="0" dirty="0">
                        <a:ln>
                          <a:noFill/>
                        </a:ln>
                        <a:solidFill>
                          <a:schemeClr val="tx1"/>
                        </a:solidFill>
                        <a:effectLst/>
                        <a:latin typeface="+mn-lt"/>
                      </a:endParaRPr>
                    </a:p>
                  </a:txBody>
                  <a:tcPr marL="91436" marR="91436" marT="45718" marB="45718" horzOverflow="overflow">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extLst>
                  <a:ext uri="{0D108BD9-81ED-4DB2-BD59-A6C34878D82A}">
                    <a16:rowId xmlns:a16="http://schemas.microsoft.com/office/drawing/2014/main" val="10000"/>
                  </a:ext>
                </a:extLst>
              </a:tr>
              <a:tr h="1512000">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0" i="0" u="none" strike="noStrike" cap="none" normalizeH="0" baseline="0" dirty="0">
                          <a:ln>
                            <a:noFill/>
                          </a:ln>
                          <a:solidFill>
                            <a:srgbClr val="0C2344"/>
                          </a:solidFill>
                          <a:effectLst/>
                          <a:latin typeface="+mn-lt"/>
                        </a:rPr>
                        <a:t>[Strategic Fit – describe the UBC or VPFO Strategy that this project is contributing to]</a:t>
                      </a: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GB" sz="800" b="0" i="0" u="none" strike="noStrike" cap="none" normalizeH="0" baseline="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defRPr/>
                      </a:pPr>
                      <a:r>
                        <a:rPr kumimoji="0" lang="en-GB" sz="800" b="0" i="0" u="none" strike="noStrike" cap="none" normalizeH="0" baseline="0" dirty="0">
                          <a:ln>
                            <a:noFill/>
                          </a:ln>
                          <a:solidFill>
                            <a:srgbClr val="0C2344"/>
                          </a:solidFill>
                          <a:effectLst/>
                          <a:latin typeface="+mn-lt"/>
                        </a:rPr>
                        <a:t>[Business Case – describe the business case both in qualitative terms, as well as in terms of potential financial savings generated.]</a:t>
                      </a: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GB" sz="800" b="0" i="0" u="none" strike="noStrike" cap="none" normalizeH="0" baseline="0" dirty="0">
                        <a:ln>
                          <a:noFill/>
                        </a:ln>
                        <a:solidFill>
                          <a:srgbClr val="0C2344"/>
                        </a:solidFill>
                        <a:effectLst/>
                        <a:latin typeface="+mn-lt"/>
                      </a:endParaRPr>
                    </a:p>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endParaRPr kumimoji="0" lang="en-GB" sz="800" b="0" i="0" u="none" strike="noStrike" cap="none" normalizeH="0" baseline="0" dirty="0">
                        <a:ln>
                          <a:noFill/>
                        </a:ln>
                        <a:solidFill>
                          <a:srgbClr val="0C2344"/>
                        </a:solidFill>
                        <a:effectLst/>
                        <a:latin typeface="+mn-lt"/>
                      </a:endParaRPr>
                    </a:p>
                  </a:txBody>
                  <a:tcPr marL="89996" marR="89996" marT="46798" marB="46798" horzOverflow="overflow">
                    <a:lnL w="6350" cap="flat" cmpd="sng" algn="ctr">
                      <a:solidFill>
                        <a:srgbClr val="0055B7"/>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27" name="Group 708">
            <a:extLst>
              <a:ext uri="{FF2B5EF4-FFF2-40B4-BE49-F238E27FC236}">
                <a16:creationId xmlns:a16="http://schemas.microsoft.com/office/drawing/2014/main" id="{5CD05DFF-6E66-4AD2-B639-5C98B5655732}"/>
              </a:ext>
            </a:extLst>
          </p:cNvPr>
          <p:cNvGraphicFramePr>
            <a:graphicFrameLocks noGrp="1"/>
          </p:cNvGraphicFramePr>
          <p:nvPr>
            <p:extLst>
              <p:ext uri="{D42A27DB-BD31-4B8C-83A1-F6EECF244321}">
                <p14:modId xmlns:p14="http://schemas.microsoft.com/office/powerpoint/2010/main" val="313834623"/>
              </p:ext>
            </p:extLst>
          </p:nvPr>
        </p:nvGraphicFramePr>
        <p:xfrm>
          <a:off x="426316" y="3931920"/>
          <a:ext cx="3168000" cy="713232"/>
        </p:xfrm>
        <a:graphic>
          <a:graphicData uri="http://schemas.openxmlformats.org/drawingml/2006/table">
            <a:tbl>
              <a:tblPr/>
              <a:tblGrid>
                <a:gridCol w="1512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tblGrid>
              <a:tr h="356616">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Receiving Organisations</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dirty="0">
                          <a:ln>
                            <a:noFill/>
                          </a:ln>
                          <a:solidFill>
                            <a:srgbClr val="0C2344"/>
                          </a:solidFill>
                          <a:effectLst/>
                          <a:latin typeface="+mn-lt"/>
                        </a:rPr>
                        <a:t>[Functions within scope]</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6616">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GB" sz="800" b="1" i="0" u="none" strike="noStrike" cap="none" normalizeH="0" baseline="0" dirty="0">
                          <a:ln>
                            <a:noFill/>
                          </a:ln>
                          <a:solidFill>
                            <a:schemeClr val="bg1"/>
                          </a:solidFill>
                          <a:effectLst/>
                          <a:latin typeface="+mn-lt"/>
                        </a:rPr>
                        <a:t>Business Processes</a:t>
                      </a:r>
                    </a:p>
                  </a:txBody>
                  <a:tcPr marL="89996" marR="89996" marT="46798" marB="46798" anchor="ctr" horzOverflow="overflow">
                    <a:lnL w="6350" cap="flat" cmpd="sng" algn="ctr">
                      <a:solidFill>
                        <a:srgbClr val="0055B7"/>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solidFill>
                      <a:srgbClr val="0055B7"/>
                    </a:solidFill>
                  </a:tcPr>
                </a:tc>
                <a:tc>
                  <a:txBody>
                    <a:bodyPr/>
                    <a:lstStyle/>
                    <a:p>
                      <a:pPr marL="0" marR="0" lvl="0" indent="0" algn="l" defTabSz="762000" rtl="0" eaLnBrk="1" fontAlgn="base" latinLnBrk="0" hangingPunct="1">
                        <a:lnSpc>
                          <a:spcPts val="800"/>
                        </a:lnSpc>
                        <a:spcBef>
                          <a:spcPts val="0"/>
                        </a:spcBef>
                        <a:spcAft>
                          <a:spcPct val="0"/>
                        </a:spcAft>
                        <a:buClr>
                          <a:srgbClr val="3E5FC2"/>
                        </a:buClr>
                        <a:buSzPct val="80000"/>
                        <a:buFont typeface="Arial" charset="0"/>
                        <a:buNone/>
                        <a:tabLst/>
                      </a:pPr>
                      <a:r>
                        <a:rPr kumimoji="0" lang="en-US" sz="800" b="0" i="0" u="none" strike="noStrike" cap="none" normalizeH="0" baseline="0" dirty="0">
                          <a:ln>
                            <a:noFill/>
                          </a:ln>
                          <a:solidFill>
                            <a:srgbClr val="0C2344"/>
                          </a:solidFill>
                          <a:effectLst/>
                          <a:latin typeface="+mn-lt"/>
                        </a:rPr>
                        <a:t>[Processes within scope]</a:t>
                      </a:r>
                    </a:p>
                  </a:txBody>
                  <a:tcPr marL="89996" marR="89996" marT="46798" marB="46798" anchor="ctr" horzOverflow="overflow">
                    <a:lnL w="6350" cap="flat" cmpd="sng" algn="ctr">
                      <a:solidFill>
                        <a:schemeClr val="bg1"/>
                      </a:solidFill>
                      <a:prstDash val="solid"/>
                      <a:round/>
                      <a:headEnd type="none" w="med" len="med"/>
                      <a:tailEnd type="none" w="med" len="med"/>
                    </a:lnL>
                    <a:lnR w="6350" cap="flat" cmpd="sng" algn="ctr">
                      <a:solidFill>
                        <a:srgbClr val="0055B7"/>
                      </a:solidFill>
                      <a:prstDash val="solid"/>
                      <a:round/>
                      <a:headEnd type="none" w="med" len="med"/>
                      <a:tailEnd type="none" w="med" len="med"/>
                    </a:lnR>
                    <a:lnT w="6350" cap="flat" cmpd="sng" algn="ctr">
                      <a:solidFill>
                        <a:srgbClr val="0055B7"/>
                      </a:solidFill>
                      <a:prstDash val="solid"/>
                      <a:round/>
                      <a:headEnd type="none" w="med" len="med"/>
                      <a:tailEnd type="none" w="med" len="med"/>
                    </a:lnT>
                    <a:lnB w="6350" cap="flat" cmpd="sng" algn="ctr">
                      <a:solidFill>
                        <a:srgbClr val="0055B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 name="Rectangle 705">
            <a:extLst>
              <a:ext uri="{FF2B5EF4-FFF2-40B4-BE49-F238E27FC236}">
                <a16:creationId xmlns:a16="http://schemas.microsoft.com/office/drawing/2014/main" id="{4CD96D73-6502-47A5-9E34-11863D71DDDC}"/>
              </a:ext>
            </a:extLst>
          </p:cNvPr>
          <p:cNvSpPr>
            <a:spLocks noChangeArrowheads="1"/>
          </p:cNvSpPr>
          <p:nvPr/>
        </p:nvSpPr>
        <p:spPr bwMode="auto">
          <a:xfrm rot="16200000">
            <a:off x="53225" y="4029192"/>
            <a:ext cx="566182" cy="215444"/>
          </a:xfrm>
          <a:prstGeom prst="rect">
            <a:avLst/>
          </a:prstGeom>
          <a:noFill/>
          <a:ln w="9525">
            <a:noFill/>
            <a:miter lim="800000"/>
            <a:headEnd/>
            <a:tailEnd/>
          </a:ln>
          <a:effectLst/>
        </p:spPr>
        <p:txBody>
          <a:bodyPr wrap="none" anchor="ctr">
            <a:spAutoFit/>
          </a:bodyPr>
          <a:lstStyle/>
          <a:p>
            <a:pPr algn="ctr"/>
            <a:r>
              <a:rPr lang="en-GB" sz="800" b="1" dirty="0">
                <a:solidFill>
                  <a:srgbClr val="0055B7"/>
                </a:solidFill>
                <a:latin typeface="+mn-lt"/>
              </a:rPr>
              <a:t>WHERE</a:t>
            </a:r>
          </a:p>
        </p:txBody>
      </p:sp>
      <p:sp>
        <p:nvSpPr>
          <p:cNvPr id="29" name="Line 706">
            <a:extLst>
              <a:ext uri="{FF2B5EF4-FFF2-40B4-BE49-F238E27FC236}">
                <a16:creationId xmlns:a16="http://schemas.microsoft.com/office/drawing/2014/main" id="{37541766-2368-41BF-AB41-EFC345605D26}"/>
              </a:ext>
            </a:extLst>
          </p:cNvPr>
          <p:cNvSpPr>
            <a:spLocks noChangeShapeType="1"/>
          </p:cNvSpPr>
          <p:nvPr/>
        </p:nvSpPr>
        <p:spPr bwMode="auto">
          <a:xfrm>
            <a:off x="326552" y="4334256"/>
            <a:ext cx="0" cy="301752"/>
          </a:xfrm>
          <a:prstGeom prst="line">
            <a:avLst/>
          </a:prstGeom>
          <a:noFill/>
          <a:ln w="9525">
            <a:solidFill>
              <a:srgbClr val="FF0000"/>
            </a:solidFill>
            <a:round/>
            <a:headEnd/>
            <a:tailEnd/>
          </a:ln>
          <a:effectLst/>
        </p:spPr>
        <p:txBody>
          <a:bodyPr/>
          <a:lstStyle/>
          <a:p>
            <a:endParaRPr lang="en-GB" dirty="0">
              <a:solidFill>
                <a:srgbClr val="000099"/>
              </a:solidFill>
            </a:endParaRPr>
          </a:p>
        </p:txBody>
      </p:sp>
      <p:sp>
        <p:nvSpPr>
          <p:cNvPr id="30" name="Line 709">
            <a:extLst>
              <a:ext uri="{FF2B5EF4-FFF2-40B4-BE49-F238E27FC236}">
                <a16:creationId xmlns:a16="http://schemas.microsoft.com/office/drawing/2014/main" id="{67CDE802-D56C-40C6-9E33-96EF13F3CAF1}"/>
              </a:ext>
            </a:extLst>
          </p:cNvPr>
          <p:cNvSpPr>
            <a:spLocks noChangeShapeType="1"/>
          </p:cNvSpPr>
          <p:nvPr/>
        </p:nvSpPr>
        <p:spPr bwMode="auto">
          <a:xfrm>
            <a:off x="3761920" y="1485622"/>
            <a:ext cx="0" cy="1368000"/>
          </a:xfrm>
          <a:prstGeom prst="line">
            <a:avLst/>
          </a:prstGeom>
          <a:noFill/>
          <a:ln w="9525">
            <a:solidFill>
              <a:srgbClr val="FF0000"/>
            </a:solidFill>
            <a:round/>
            <a:headEnd/>
            <a:tailEnd/>
          </a:ln>
          <a:effectLst/>
        </p:spPr>
        <p:txBody>
          <a:bodyPr/>
          <a:lstStyle/>
          <a:p>
            <a:endParaRPr lang="en-GB" dirty="0">
              <a:solidFill>
                <a:srgbClr val="000099"/>
              </a:solidFill>
            </a:endParaRPr>
          </a:p>
        </p:txBody>
      </p:sp>
      <p:grpSp>
        <p:nvGrpSpPr>
          <p:cNvPr id="31" name="Group 69">
            <a:extLst>
              <a:ext uri="{FF2B5EF4-FFF2-40B4-BE49-F238E27FC236}">
                <a16:creationId xmlns:a16="http://schemas.microsoft.com/office/drawing/2014/main" id="{9382F4B7-2E86-474C-8A12-5FA195E3BE1B}"/>
              </a:ext>
            </a:extLst>
          </p:cNvPr>
          <p:cNvGrpSpPr/>
          <p:nvPr/>
        </p:nvGrpSpPr>
        <p:grpSpPr>
          <a:xfrm>
            <a:off x="7459200" y="464400"/>
            <a:ext cx="679450" cy="566042"/>
            <a:chOff x="8193412" y="206761"/>
            <a:chExt cx="679450" cy="727584"/>
          </a:xfrm>
        </p:grpSpPr>
        <p:sp>
          <p:nvSpPr>
            <p:cNvPr id="32" name="Rectangle 764">
              <a:extLst>
                <a:ext uri="{FF2B5EF4-FFF2-40B4-BE49-F238E27FC236}">
                  <a16:creationId xmlns:a16="http://schemas.microsoft.com/office/drawing/2014/main" id="{4FAF6109-E3C7-4D62-93C0-16CFA51E1AFC}"/>
                </a:ext>
              </a:extLst>
            </p:cNvPr>
            <p:cNvSpPr>
              <a:spLocks noChangeArrowheads="1"/>
            </p:cNvSpPr>
            <p:nvPr/>
          </p:nvSpPr>
          <p:spPr bwMode="auto">
            <a:xfrm>
              <a:off x="8193412" y="701553"/>
              <a:ext cx="679450" cy="232792"/>
            </a:xfrm>
            <a:prstGeom prst="rect">
              <a:avLst/>
            </a:prstGeom>
            <a:solidFill>
              <a:srgbClr val="0055B7"/>
            </a:solidFill>
            <a:ln w="9525">
              <a:noFill/>
              <a:miter lim="800000"/>
              <a:headEnd/>
              <a:tailEnd/>
            </a:ln>
            <a:effectLst/>
          </p:spPr>
          <p:txBody>
            <a:bodyPr lIns="90000" tIns="64800" anchor="ctr">
              <a:spAutoFit/>
            </a:bodyPr>
            <a:lstStyle/>
            <a:p>
              <a:pPr algn="ctr">
                <a:lnSpc>
                  <a:spcPct val="50000"/>
                </a:lnSpc>
                <a:spcBef>
                  <a:spcPct val="20000"/>
                </a:spcBef>
              </a:pPr>
              <a:r>
                <a:rPr lang="en-GB" sz="800" b="1" dirty="0">
                  <a:solidFill>
                    <a:srgbClr val="FFFFFF"/>
                  </a:solidFill>
                  <a:latin typeface="+mn-lt"/>
                </a:rPr>
                <a:t>Medium</a:t>
              </a:r>
            </a:p>
          </p:txBody>
        </p:sp>
        <p:sp>
          <p:nvSpPr>
            <p:cNvPr id="33" name="Rectangle 765">
              <a:extLst>
                <a:ext uri="{FF2B5EF4-FFF2-40B4-BE49-F238E27FC236}">
                  <a16:creationId xmlns:a16="http://schemas.microsoft.com/office/drawing/2014/main" id="{71D36D01-1B08-4BB3-86D5-3AAC890F5782}"/>
                </a:ext>
              </a:extLst>
            </p:cNvPr>
            <p:cNvSpPr>
              <a:spLocks noChangeArrowheads="1"/>
            </p:cNvSpPr>
            <p:nvPr/>
          </p:nvSpPr>
          <p:spPr bwMode="auto">
            <a:xfrm>
              <a:off x="8193412" y="554424"/>
              <a:ext cx="212725" cy="155575"/>
            </a:xfrm>
            <a:prstGeom prst="rect">
              <a:avLst/>
            </a:prstGeom>
            <a:solidFill>
              <a:schemeClr val="bg1">
                <a:lumMod val="75000"/>
              </a:schemeClr>
            </a:solidFill>
            <a:ln w="9525">
              <a:noFill/>
              <a:miter lim="800000"/>
              <a:headEnd/>
              <a:tailEnd/>
            </a:ln>
          </p:spPr>
          <p:txBody>
            <a:bodyPr/>
            <a:lstStyle/>
            <a:p>
              <a:endParaRPr lang="en-GB" dirty="0">
                <a:solidFill>
                  <a:srgbClr val="000099"/>
                </a:solidFill>
                <a:latin typeface="+mn-lt"/>
              </a:endParaRPr>
            </a:p>
          </p:txBody>
        </p:sp>
        <p:sp>
          <p:nvSpPr>
            <p:cNvPr id="34" name="Rectangle 766">
              <a:extLst>
                <a:ext uri="{FF2B5EF4-FFF2-40B4-BE49-F238E27FC236}">
                  <a16:creationId xmlns:a16="http://schemas.microsoft.com/office/drawing/2014/main" id="{C37E6ADE-15B9-4F49-A440-56BB401CC0D2}"/>
                </a:ext>
              </a:extLst>
            </p:cNvPr>
            <p:cNvSpPr>
              <a:spLocks noChangeArrowheads="1"/>
            </p:cNvSpPr>
            <p:nvPr/>
          </p:nvSpPr>
          <p:spPr bwMode="auto">
            <a:xfrm>
              <a:off x="8426775" y="398849"/>
              <a:ext cx="212725" cy="311150"/>
            </a:xfrm>
            <a:prstGeom prst="rect">
              <a:avLst/>
            </a:prstGeom>
            <a:solidFill>
              <a:srgbClr val="FFFF00"/>
            </a:solidFill>
            <a:ln w="9525">
              <a:noFill/>
              <a:miter lim="800000"/>
              <a:headEnd/>
              <a:tailEnd/>
            </a:ln>
          </p:spPr>
          <p:txBody>
            <a:bodyPr/>
            <a:lstStyle/>
            <a:p>
              <a:endParaRPr lang="en-GB" dirty="0">
                <a:solidFill>
                  <a:srgbClr val="000099"/>
                </a:solidFill>
                <a:latin typeface="+mn-lt"/>
              </a:endParaRPr>
            </a:p>
          </p:txBody>
        </p:sp>
        <p:sp>
          <p:nvSpPr>
            <p:cNvPr id="35" name="Rectangle 767">
              <a:extLst>
                <a:ext uri="{FF2B5EF4-FFF2-40B4-BE49-F238E27FC236}">
                  <a16:creationId xmlns:a16="http://schemas.microsoft.com/office/drawing/2014/main" id="{9CC73E1B-136D-4FDA-873B-2D64E8A02383}"/>
                </a:ext>
              </a:extLst>
            </p:cNvPr>
            <p:cNvSpPr>
              <a:spLocks noChangeArrowheads="1"/>
            </p:cNvSpPr>
            <p:nvPr/>
          </p:nvSpPr>
          <p:spPr bwMode="auto">
            <a:xfrm>
              <a:off x="8660137" y="206761"/>
              <a:ext cx="212725" cy="503238"/>
            </a:xfrm>
            <a:prstGeom prst="rect">
              <a:avLst/>
            </a:prstGeom>
            <a:solidFill>
              <a:schemeClr val="bg1">
                <a:lumMod val="75000"/>
              </a:schemeClr>
            </a:solidFill>
            <a:ln w="9525">
              <a:noFill/>
              <a:miter lim="800000"/>
              <a:headEnd/>
              <a:tailEnd/>
            </a:ln>
          </p:spPr>
          <p:txBody>
            <a:bodyPr/>
            <a:lstStyle/>
            <a:p>
              <a:endParaRPr lang="en-GB" dirty="0">
                <a:solidFill>
                  <a:srgbClr val="000099"/>
                </a:solidFill>
                <a:latin typeface="+mn-lt"/>
              </a:endParaRPr>
            </a:p>
          </p:txBody>
        </p:sp>
      </p:grpSp>
      <p:grpSp>
        <p:nvGrpSpPr>
          <p:cNvPr id="36" name="Group 69">
            <a:extLst>
              <a:ext uri="{FF2B5EF4-FFF2-40B4-BE49-F238E27FC236}">
                <a16:creationId xmlns:a16="http://schemas.microsoft.com/office/drawing/2014/main" id="{75F40775-9910-45B4-A97D-2D1996753913}"/>
              </a:ext>
            </a:extLst>
          </p:cNvPr>
          <p:cNvGrpSpPr/>
          <p:nvPr/>
        </p:nvGrpSpPr>
        <p:grpSpPr>
          <a:xfrm>
            <a:off x="7459200" y="464400"/>
            <a:ext cx="679450" cy="566042"/>
            <a:chOff x="8193412" y="206761"/>
            <a:chExt cx="679450" cy="727584"/>
          </a:xfrm>
        </p:grpSpPr>
        <p:sp>
          <p:nvSpPr>
            <p:cNvPr id="37" name="Rectangle 764">
              <a:extLst>
                <a:ext uri="{FF2B5EF4-FFF2-40B4-BE49-F238E27FC236}">
                  <a16:creationId xmlns:a16="http://schemas.microsoft.com/office/drawing/2014/main" id="{50EF1E8D-18CE-4586-8F53-033E52FD5920}"/>
                </a:ext>
              </a:extLst>
            </p:cNvPr>
            <p:cNvSpPr>
              <a:spLocks noChangeArrowheads="1"/>
            </p:cNvSpPr>
            <p:nvPr/>
          </p:nvSpPr>
          <p:spPr bwMode="auto">
            <a:xfrm>
              <a:off x="8193412" y="701553"/>
              <a:ext cx="679450" cy="232792"/>
            </a:xfrm>
            <a:prstGeom prst="rect">
              <a:avLst/>
            </a:prstGeom>
            <a:solidFill>
              <a:srgbClr val="0055B7"/>
            </a:solidFill>
            <a:ln w="9525">
              <a:noFill/>
              <a:miter lim="800000"/>
              <a:headEnd/>
              <a:tailEnd/>
            </a:ln>
            <a:effectLst/>
          </p:spPr>
          <p:txBody>
            <a:bodyPr lIns="90000" tIns="64800" anchor="ctr">
              <a:spAutoFit/>
            </a:bodyPr>
            <a:lstStyle/>
            <a:p>
              <a:pPr algn="ctr">
                <a:lnSpc>
                  <a:spcPct val="50000"/>
                </a:lnSpc>
                <a:spcBef>
                  <a:spcPct val="20000"/>
                </a:spcBef>
              </a:pPr>
              <a:r>
                <a:rPr lang="en-GB" sz="800" b="1" dirty="0">
                  <a:solidFill>
                    <a:srgbClr val="FFFFFF"/>
                  </a:solidFill>
                  <a:latin typeface="+mn-lt"/>
                </a:rPr>
                <a:t>High</a:t>
              </a:r>
            </a:p>
          </p:txBody>
        </p:sp>
        <p:sp>
          <p:nvSpPr>
            <p:cNvPr id="38" name="Rectangle 765">
              <a:extLst>
                <a:ext uri="{FF2B5EF4-FFF2-40B4-BE49-F238E27FC236}">
                  <a16:creationId xmlns:a16="http://schemas.microsoft.com/office/drawing/2014/main" id="{C070E9E7-BDF8-451B-BA8E-152352278849}"/>
                </a:ext>
              </a:extLst>
            </p:cNvPr>
            <p:cNvSpPr>
              <a:spLocks noChangeArrowheads="1"/>
            </p:cNvSpPr>
            <p:nvPr/>
          </p:nvSpPr>
          <p:spPr bwMode="auto">
            <a:xfrm>
              <a:off x="8193412" y="554424"/>
              <a:ext cx="212725" cy="155575"/>
            </a:xfrm>
            <a:prstGeom prst="rect">
              <a:avLst/>
            </a:prstGeom>
            <a:solidFill>
              <a:schemeClr val="bg1">
                <a:lumMod val="75000"/>
              </a:schemeClr>
            </a:solidFill>
            <a:ln w="9525">
              <a:noFill/>
              <a:miter lim="800000"/>
              <a:headEnd/>
              <a:tailEnd/>
            </a:ln>
          </p:spPr>
          <p:txBody>
            <a:bodyPr/>
            <a:lstStyle/>
            <a:p>
              <a:endParaRPr lang="en-GB" dirty="0">
                <a:solidFill>
                  <a:srgbClr val="000099"/>
                </a:solidFill>
                <a:latin typeface="+mn-lt"/>
              </a:endParaRPr>
            </a:p>
          </p:txBody>
        </p:sp>
        <p:sp>
          <p:nvSpPr>
            <p:cNvPr id="39" name="Rectangle 766">
              <a:extLst>
                <a:ext uri="{FF2B5EF4-FFF2-40B4-BE49-F238E27FC236}">
                  <a16:creationId xmlns:a16="http://schemas.microsoft.com/office/drawing/2014/main" id="{4F1F3BD7-ACD1-49FE-B8B3-A0B9458AF236}"/>
                </a:ext>
              </a:extLst>
            </p:cNvPr>
            <p:cNvSpPr>
              <a:spLocks noChangeArrowheads="1"/>
            </p:cNvSpPr>
            <p:nvPr/>
          </p:nvSpPr>
          <p:spPr bwMode="auto">
            <a:xfrm>
              <a:off x="8426775" y="398849"/>
              <a:ext cx="212725" cy="311150"/>
            </a:xfrm>
            <a:prstGeom prst="rect">
              <a:avLst/>
            </a:prstGeom>
            <a:solidFill>
              <a:schemeClr val="bg1">
                <a:lumMod val="75000"/>
              </a:schemeClr>
            </a:solidFill>
            <a:ln w="9525">
              <a:noFill/>
              <a:miter lim="800000"/>
              <a:headEnd/>
              <a:tailEnd/>
            </a:ln>
          </p:spPr>
          <p:txBody>
            <a:bodyPr/>
            <a:lstStyle/>
            <a:p>
              <a:endParaRPr lang="en-GB" dirty="0">
                <a:solidFill>
                  <a:srgbClr val="000099"/>
                </a:solidFill>
                <a:latin typeface="+mn-lt"/>
              </a:endParaRPr>
            </a:p>
          </p:txBody>
        </p:sp>
        <p:sp>
          <p:nvSpPr>
            <p:cNvPr id="40" name="Rectangle 767">
              <a:extLst>
                <a:ext uri="{FF2B5EF4-FFF2-40B4-BE49-F238E27FC236}">
                  <a16:creationId xmlns:a16="http://schemas.microsoft.com/office/drawing/2014/main" id="{42C251CC-A666-42A0-AAE1-ABB00A667F22}"/>
                </a:ext>
              </a:extLst>
            </p:cNvPr>
            <p:cNvSpPr>
              <a:spLocks noChangeArrowheads="1"/>
            </p:cNvSpPr>
            <p:nvPr/>
          </p:nvSpPr>
          <p:spPr bwMode="auto">
            <a:xfrm>
              <a:off x="8660137" y="206761"/>
              <a:ext cx="212725" cy="503238"/>
            </a:xfrm>
            <a:prstGeom prst="rect">
              <a:avLst/>
            </a:prstGeom>
            <a:solidFill>
              <a:srgbClr val="FF0000"/>
            </a:solidFill>
            <a:ln w="9525">
              <a:noFill/>
              <a:miter lim="800000"/>
              <a:headEnd/>
              <a:tailEnd/>
            </a:ln>
          </p:spPr>
          <p:txBody>
            <a:bodyPr/>
            <a:lstStyle/>
            <a:p>
              <a:endParaRPr lang="en-GB" dirty="0">
                <a:solidFill>
                  <a:srgbClr val="000099"/>
                </a:solidFill>
                <a:latin typeface="+mn-lt"/>
              </a:endParaRPr>
            </a:p>
          </p:txBody>
        </p:sp>
      </p:grpSp>
    </p:spTree>
    <p:extLst>
      <p:ext uri="{BB962C8B-B14F-4D97-AF65-F5344CB8AC3E}">
        <p14:creationId xmlns:p14="http://schemas.microsoft.com/office/powerpoint/2010/main" val="84966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ounded Rectangle 23">
            <a:extLst>
              <a:ext uri="{FF2B5EF4-FFF2-40B4-BE49-F238E27FC236}">
                <a16:creationId xmlns:a16="http://schemas.microsoft.com/office/drawing/2014/main" id="{85AC0E14-0630-4402-90FB-619309049C0B}"/>
              </a:ext>
            </a:extLst>
          </p:cNvPr>
          <p:cNvSpPr/>
          <p:nvPr/>
        </p:nvSpPr>
        <p:spPr>
          <a:xfrm>
            <a:off x="457200" y="3539381"/>
            <a:ext cx="8412480" cy="1005840"/>
          </a:xfrm>
          <a:prstGeom prst="roundRect">
            <a:avLst/>
          </a:prstGeom>
          <a:solidFill>
            <a:schemeClr val="bg1">
              <a:lumMod val="95000"/>
            </a:schemeClr>
          </a:solidFill>
          <a:ln>
            <a:noFill/>
          </a:ln>
          <a:effectLst>
            <a:outerShdw blurRad="50800" dist="38100" dir="2700000" algn="tl">
              <a:prstClr val="black">
                <a:alpha val="40000"/>
              </a:prstClr>
            </a:outerShdw>
          </a:effectLst>
        </p:spPr>
        <p:txBody>
          <a:bodyPr spcFirstLastPara="0" vert="horz" wrap="square" lIns="36000" tIns="0" rIns="36000" bIns="36000" numCol="1" spcCol="1270" anchor="t" anchorCtr="0">
            <a:noAutofit/>
          </a:bodyPr>
          <a:lstStyle/>
          <a:p>
            <a:pPr algn="ctr" defTabSz="800180" eaLnBrk="1" fontAlgn="auto" hangingPunct="1">
              <a:spcBef>
                <a:spcPts val="0"/>
              </a:spcBef>
              <a:spcAft>
                <a:spcPts val="600"/>
              </a:spcAft>
            </a:pPr>
            <a:r>
              <a:rPr lang="en-GB" sz="1000" b="1" kern="0" dirty="0">
                <a:latin typeface="Arial"/>
                <a:ea typeface="+mn-ea"/>
              </a:rPr>
              <a:t>Reference Group</a:t>
            </a:r>
          </a:p>
          <a:p>
            <a:pPr defTabSz="800180" eaLnBrk="1" fontAlgn="auto" hangingPunct="1">
              <a:spcBef>
                <a:spcPts val="0"/>
              </a:spcBef>
              <a:spcAft>
                <a:spcPts val="600"/>
              </a:spcAft>
            </a:pPr>
            <a:endParaRPr lang="en-GB" sz="1000" kern="0" dirty="0">
              <a:latin typeface="Arial"/>
              <a:ea typeface="+mn-ea"/>
            </a:endParaRPr>
          </a:p>
        </p:txBody>
      </p:sp>
      <p:sp>
        <p:nvSpPr>
          <p:cNvPr id="27" name="Rounded Rectangle 18">
            <a:extLst>
              <a:ext uri="{FF2B5EF4-FFF2-40B4-BE49-F238E27FC236}">
                <a16:creationId xmlns:a16="http://schemas.microsoft.com/office/drawing/2014/main" id="{B24F3E0B-56D7-407B-A1F0-99DF8545EF63}"/>
              </a:ext>
            </a:extLst>
          </p:cNvPr>
          <p:cNvSpPr/>
          <p:nvPr/>
        </p:nvSpPr>
        <p:spPr>
          <a:xfrm>
            <a:off x="457200" y="916730"/>
            <a:ext cx="8412480" cy="822960"/>
          </a:xfrm>
          <a:prstGeom prst="roundRect">
            <a:avLst/>
          </a:prstGeom>
          <a:solidFill>
            <a:schemeClr val="bg1">
              <a:lumMod val="95000"/>
            </a:schemeClr>
          </a:solidFill>
          <a:ln>
            <a:noFill/>
          </a:ln>
          <a:effectLst>
            <a:outerShdw blurRad="50800" dist="38100" dir="2700000" algn="tl">
              <a:prstClr val="black">
                <a:alpha val="40000"/>
              </a:prstClr>
            </a:outerShdw>
          </a:effectLst>
        </p:spPr>
        <p:txBody>
          <a:bodyPr spcFirstLastPara="0" vert="horz" wrap="square" lIns="36000" tIns="36000" rIns="36000" bIns="36000" numCol="1" spcCol="1270" anchor="t" anchorCtr="0">
            <a:noAutofit/>
          </a:bodyPr>
          <a:lstStyle/>
          <a:p>
            <a:pPr marL="0" marR="0" lvl="0" indent="0" algn="ctr" defTabSz="800180" eaLnBrk="1" fontAlgn="auto" latinLnBrk="0" hangingPunct="1">
              <a:spcBef>
                <a:spcPts val="0"/>
              </a:spcBef>
              <a:spcAft>
                <a:spcPts val="0"/>
              </a:spcAft>
              <a:buClrTx/>
              <a:buSzTx/>
              <a:buFontTx/>
              <a:buNone/>
              <a:tabLst/>
              <a:defRPr/>
            </a:pPr>
            <a:r>
              <a:rPr kumimoji="0" lang="en-GB" sz="1000" b="1" i="0" u="none" strike="noStrike" kern="0" cap="none" spc="0" normalizeH="0" baseline="0" noProof="0" dirty="0">
                <a:ln>
                  <a:noFill/>
                </a:ln>
                <a:solidFill>
                  <a:srgbClr val="0C2344"/>
                </a:solidFill>
                <a:effectLst/>
                <a:uLnTx/>
                <a:uFillTx/>
                <a:latin typeface="Arial"/>
                <a:ea typeface="+mn-ea"/>
                <a:cs typeface="+mn-cs"/>
              </a:rPr>
              <a:t>Project Steering Group</a:t>
            </a:r>
          </a:p>
        </p:txBody>
      </p:sp>
      <p:sp>
        <p:nvSpPr>
          <p:cNvPr id="29" name="Rounded Rectangle 29">
            <a:extLst>
              <a:ext uri="{FF2B5EF4-FFF2-40B4-BE49-F238E27FC236}">
                <a16:creationId xmlns:a16="http://schemas.microsoft.com/office/drawing/2014/main" id="{1A9BD022-02F1-457D-9444-F822265F36A6}"/>
              </a:ext>
            </a:extLst>
          </p:cNvPr>
          <p:cNvSpPr/>
          <p:nvPr/>
        </p:nvSpPr>
        <p:spPr>
          <a:xfrm>
            <a:off x="457200" y="1819949"/>
            <a:ext cx="8412480" cy="1645920"/>
          </a:xfrm>
          <a:prstGeom prst="roundRect">
            <a:avLst>
              <a:gd name="adj" fmla="val 5446"/>
            </a:avLst>
          </a:prstGeom>
          <a:solidFill>
            <a:schemeClr val="bg1">
              <a:lumMod val="95000"/>
            </a:schemeClr>
          </a:solidFill>
          <a:ln>
            <a:noFill/>
          </a:ln>
          <a:effectLst>
            <a:outerShdw blurRad="50800" dist="38100" dir="2700000" algn="tl">
              <a:prstClr val="black">
                <a:alpha val="40000"/>
              </a:prstClr>
            </a:outerShdw>
          </a:effectLst>
        </p:spPr>
        <p:txBody>
          <a:bodyPr spcFirstLastPara="0" vert="horz" wrap="square" lIns="36000" tIns="36000" rIns="36000" bIns="36000" numCol="1" spcCol="1270" anchor="t" anchorCtr="0">
            <a:noAutofit/>
          </a:bodyPr>
          <a:lstStyle/>
          <a:p>
            <a:pPr algn="ctr" defTabSz="800180" eaLnBrk="1" fontAlgn="auto" hangingPunct="1">
              <a:spcBef>
                <a:spcPts val="0"/>
              </a:spcBef>
              <a:spcAft>
                <a:spcPts val="600"/>
              </a:spcAft>
            </a:pPr>
            <a:r>
              <a:rPr lang="en-GB" sz="1000" b="1" kern="0" dirty="0">
                <a:solidFill>
                  <a:srgbClr val="0C2344"/>
                </a:solidFill>
                <a:latin typeface="Arial"/>
                <a:ea typeface="+mn-ea"/>
              </a:rPr>
              <a:t>Project Team</a:t>
            </a:r>
          </a:p>
        </p:txBody>
      </p:sp>
      <p:sp>
        <p:nvSpPr>
          <p:cNvPr id="2" name="Text Placeholder 1">
            <a:extLst>
              <a:ext uri="{FF2B5EF4-FFF2-40B4-BE49-F238E27FC236}">
                <a16:creationId xmlns:a16="http://schemas.microsoft.com/office/drawing/2014/main" id="{E864D76B-0D02-4BDA-A933-F43E9F97725F}"/>
              </a:ext>
            </a:extLst>
          </p:cNvPr>
          <p:cNvSpPr>
            <a:spLocks noGrp="1"/>
          </p:cNvSpPr>
          <p:nvPr>
            <p:ph type="body" sz="quarter" idx="11"/>
          </p:nvPr>
        </p:nvSpPr>
        <p:spPr/>
        <p:txBody>
          <a:bodyPr/>
          <a:lstStyle/>
          <a:p>
            <a:r>
              <a:rPr lang="en-US" dirty="0"/>
              <a:t>Project Governance and team</a:t>
            </a:r>
            <a:endParaRPr lang="en-US" dirty="0">
              <a:solidFill>
                <a:srgbClr val="FF0000"/>
              </a:solidFill>
            </a:endParaRPr>
          </a:p>
        </p:txBody>
      </p:sp>
      <p:sp>
        <p:nvSpPr>
          <p:cNvPr id="4" name="Footer Placeholder 3">
            <a:extLst>
              <a:ext uri="{FF2B5EF4-FFF2-40B4-BE49-F238E27FC236}">
                <a16:creationId xmlns:a16="http://schemas.microsoft.com/office/drawing/2014/main" id="{3A0417C3-6F5A-42DC-B7D2-A2FD885C2AFE}"/>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
        <p:nvSpPr>
          <p:cNvPr id="28" name="Rectangle 27">
            <a:extLst>
              <a:ext uri="{FF2B5EF4-FFF2-40B4-BE49-F238E27FC236}">
                <a16:creationId xmlns:a16="http://schemas.microsoft.com/office/drawing/2014/main" id="{25335712-A052-4146-9EB9-C5459B148810}"/>
              </a:ext>
            </a:extLst>
          </p:cNvPr>
          <p:cNvSpPr/>
          <p:nvPr/>
        </p:nvSpPr>
        <p:spPr>
          <a:xfrm>
            <a:off x="3633292" y="118475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AA5D31D7-E79A-4821-828C-6D7144DE3724}"/>
              </a:ext>
            </a:extLst>
          </p:cNvPr>
          <p:cNvSpPr/>
          <p:nvPr/>
        </p:nvSpPr>
        <p:spPr>
          <a:xfrm>
            <a:off x="2414216" y="1184754"/>
            <a:ext cx="914400" cy="457200"/>
          </a:xfrm>
          <a:prstGeom prst="rect">
            <a:avLst/>
          </a:prstGeom>
          <a:solidFill>
            <a:srgbClr val="0C2344"/>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a:ea typeface="+mn-ea"/>
                <a:cs typeface="+mn-cs"/>
              </a:rPr>
              <a:t>&lt;Sponsor Name&gt;</a:t>
            </a:r>
          </a:p>
        </p:txBody>
      </p:sp>
      <p:sp>
        <p:nvSpPr>
          <p:cNvPr id="44" name="Rectangle 43">
            <a:extLst>
              <a:ext uri="{FF2B5EF4-FFF2-40B4-BE49-F238E27FC236}">
                <a16:creationId xmlns:a16="http://schemas.microsoft.com/office/drawing/2014/main" id="{859DCFBC-C381-4698-8AF1-E963180A4220}"/>
              </a:ext>
            </a:extLst>
          </p:cNvPr>
          <p:cNvSpPr/>
          <p:nvPr/>
        </p:nvSpPr>
        <p:spPr>
          <a:xfrm>
            <a:off x="4852368" y="118475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a:ea typeface="+mn-ea"/>
                <a:cs typeface="+mn-cs"/>
              </a:rPr>
              <a:t>&lt;Name&gt;</a:t>
            </a:r>
          </a:p>
        </p:txBody>
      </p:sp>
      <p:sp>
        <p:nvSpPr>
          <p:cNvPr id="50" name="Rectangle 49">
            <a:extLst>
              <a:ext uri="{FF2B5EF4-FFF2-40B4-BE49-F238E27FC236}">
                <a16:creationId xmlns:a16="http://schemas.microsoft.com/office/drawing/2014/main" id="{614AE707-1E0D-453D-BFCE-F0C05C97B515}"/>
              </a:ext>
            </a:extLst>
          </p:cNvPr>
          <p:cNvSpPr/>
          <p:nvPr/>
        </p:nvSpPr>
        <p:spPr>
          <a:xfrm>
            <a:off x="7564717" y="102661"/>
            <a:ext cx="914400" cy="457200"/>
          </a:xfrm>
          <a:prstGeom prst="rect">
            <a:avLst/>
          </a:prstGeom>
          <a:solidFill>
            <a:srgbClr val="97D4E9"/>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kumimoji="0" lang="en-GB" sz="1000" b="1" i="0" u="none" strike="noStrike" kern="0" cap="none" spc="0" normalizeH="0" baseline="0" noProof="0" dirty="0">
                <a:ln>
                  <a:noFill/>
                </a:ln>
                <a:solidFill>
                  <a:srgbClr val="0C2344"/>
                </a:solidFill>
                <a:effectLst/>
                <a:uLnTx/>
                <a:uFillTx/>
                <a:latin typeface="Arial"/>
                <a:ea typeface="+mn-ea"/>
                <a:cs typeface="+mn-cs"/>
              </a:rPr>
              <a:t>Temporary members</a:t>
            </a:r>
          </a:p>
        </p:txBody>
      </p:sp>
      <p:sp>
        <p:nvSpPr>
          <p:cNvPr id="51" name="Rectangle 50">
            <a:extLst>
              <a:ext uri="{FF2B5EF4-FFF2-40B4-BE49-F238E27FC236}">
                <a16:creationId xmlns:a16="http://schemas.microsoft.com/office/drawing/2014/main" id="{FB2EDA20-3FE4-44DF-96DC-474202C416B1}"/>
              </a:ext>
            </a:extLst>
          </p:cNvPr>
          <p:cNvSpPr/>
          <p:nvPr/>
        </p:nvSpPr>
        <p:spPr>
          <a:xfrm>
            <a:off x="6577482" y="102661"/>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algn="ctr" defTabSz="711271" eaLnBrk="1" fontAlgn="auto" hangingPunct="1">
              <a:lnSpc>
                <a:spcPct val="90000"/>
              </a:lnSpc>
              <a:spcBef>
                <a:spcPts val="0"/>
              </a:spcBef>
              <a:spcAft>
                <a:spcPct val="35000"/>
              </a:spcAft>
            </a:pPr>
            <a:r>
              <a:rPr lang="en-US" sz="1000" b="1" kern="0" dirty="0">
                <a:solidFill>
                  <a:srgbClr val="FFFFFF"/>
                </a:solidFill>
                <a:latin typeface="Arial"/>
                <a:ea typeface="+mn-ea"/>
              </a:rPr>
              <a:t>Permanent members</a:t>
            </a:r>
            <a:endParaRPr lang="en-GB" sz="1000" b="1" kern="0" dirty="0">
              <a:solidFill>
                <a:srgbClr val="FFFFFF"/>
              </a:solidFill>
              <a:latin typeface="Arial"/>
              <a:ea typeface="+mn-ea"/>
            </a:endParaRPr>
          </a:p>
        </p:txBody>
      </p:sp>
      <p:pic>
        <p:nvPicPr>
          <p:cNvPr id="64" name="Picture 63">
            <a:extLst>
              <a:ext uri="{FF2B5EF4-FFF2-40B4-BE49-F238E27FC236}">
                <a16:creationId xmlns:a16="http://schemas.microsoft.com/office/drawing/2014/main" id="{B42BE685-7E07-4405-9D5A-327D6791E118}"/>
              </a:ext>
            </a:extLst>
          </p:cNvPr>
          <p:cNvPicPr>
            <a:picLocks noChangeAspect="1"/>
          </p:cNvPicPr>
          <p:nvPr/>
        </p:nvPicPr>
        <p:blipFill>
          <a:blip r:embed="rId3"/>
          <a:stretch>
            <a:fillRect/>
          </a:stretch>
        </p:blipFill>
        <p:spPr>
          <a:xfrm>
            <a:off x="0" y="4550643"/>
            <a:ext cx="2571428" cy="592857"/>
          </a:xfrm>
          <a:prstGeom prst="rect">
            <a:avLst/>
          </a:prstGeom>
        </p:spPr>
      </p:pic>
      <p:pic>
        <p:nvPicPr>
          <p:cNvPr id="38" name="Picture 3" descr="s4b282c2015.png">
            <a:extLst>
              <a:ext uri="{FF2B5EF4-FFF2-40B4-BE49-F238E27FC236}">
                <a16:creationId xmlns:a16="http://schemas.microsoft.com/office/drawing/2014/main" id="{DB3EE166-FD49-4652-958A-9EB4A51420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9B5FF91-2749-75BF-0BFB-A1DECB21C576}"/>
              </a:ext>
            </a:extLst>
          </p:cNvPr>
          <p:cNvSpPr/>
          <p:nvPr/>
        </p:nvSpPr>
        <p:spPr>
          <a:xfrm>
            <a:off x="6071443" y="1184754"/>
            <a:ext cx="914400" cy="457200"/>
          </a:xfrm>
          <a:prstGeom prst="rect">
            <a:avLst/>
          </a:prstGeom>
          <a:solidFill>
            <a:srgbClr val="97D4E9"/>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algn="ctr" defTabSz="711271">
              <a:lnSpc>
                <a:spcPct val="90000"/>
              </a:lnSpc>
              <a:spcBef>
                <a:spcPts val="0"/>
              </a:spcBef>
              <a:spcAft>
                <a:spcPct val="35000"/>
              </a:spcAft>
              <a:defRPr/>
            </a:pPr>
            <a:r>
              <a:rPr lang="en-GB" sz="1000" b="1" kern="0" dirty="0">
                <a:solidFill>
                  <a:srgbClr val="0C2344"/>
                </a:solidFill>
                <a:latin typeface="Arial"/>
                <a:ea typeface="+mn-ea"/>
              </a:rPr>
              <a:t>&lt;Name&gt;</a:t>
            </a:r>
            <a:endParaRPr lang="en-US" sz="1000" b="1" kern="0" dirty="0">
              <a:solidFill>
                <a:srgbClr val="0C2344"/>
              </a:solidFill>
              <a:latin typeface="Arial"/>
              <a:ea typeface="+mn-ea"/>
            </a:endParaRPr>
          </a:p>
        </p:txBody>
      </p:sp>
      <p:sp>
        <p:nvSpPr>
          <p:cNvPr id="3" name="Rectangle 2">
            <a:extLst>
              <a:ext uri="{FF2B5EF4-FFF2-40B4-BE49-F238E27FC236}">
                <a16:creationId xmlns:a16="http://schemas.microsoft.com/office/drawing/2014/main" id="{5DC130D0-DFD8-C34F-A3F2-EC9A689F82ED}"/>
              </a:ext>
            </a:extLst>
          </p:cNvPr>
          <p:cNvSpPr/>
          <p:nvPr/>
        </p:nvSpPr>
        <p:spPr>
          <a:xfrm>
            <a:off x="5590248" y="102661"/>
            <a:ext cx="914400" cy="457200"/>
          </a:xfrm>
          <a:prstGeom prst="rect">
            <a:avLst/>
          </a:prstGeom>
          <a:solidFill>
            <a:srgbClr val="0C2344"/>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a:lnSpc>
                <a:spcPct val="90000"/>
              </a:lnSpc>
              <a:spcBef>
                <a:spcPts val="0"/>
              </a:spcBef>
              <a:spcAft>
                <a:spcPct val="35000"/>
              </a:spcAft>
              <a:buNone/>
              <a:tabLst/>
              <a:defRPr/>
            </a:pPr>
            <a:r>
              <a:rPr lang="en-GB" sz="1000" b="1" kern="0" dirty="0">
                <a:solidFill>
                  <a:srgbClr val="FFFFFF"/>
                </a:solidFill>
                <a:latin typeface="Arial"/>
                <a:ea typeface="+mn-ea"/>
              </a:rPr>
              <a:t>Sponsor</a:t>
            </a:r>
            <a:endParaRPr lang="en-US" dirty="0">
              <a:ea typeface="+mn-ea"/>
              <a:cs typeface="+mn-cs"/>
            </a:endParaRPr>
          </a:p>
        </p:txBody>
      </p:sp>
      <p:sp>
        <p:nvSpPr>
          <p:cNvPr id="18" name="Rectangle 17">
            <a:extLst>
              <a:ext uri="{FF2B5EF4-FFF2-40B4-BE49-F238E27FC236}">
                <a16:creationId xmlns:a16="http://schemas.microsoft.com/office/drawing/2014/main" id="{8CB81773-BAEA-456B-B853-8A10AFA6DA53}"/>
              </a:ext>
            </a:extLst>
          </p:cNvPr>
          <p:cNvSpPr/>
          <p:nvPr/>
        </p:nvSpPr>
        <p:spPr>
          <a:xfrm>
            <a:off x="4206240" y="2105473"/>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&lt;Project Manager&gt;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F4E6456-EBA7-489D-B7E3-64B6DF77DA31}"/>
              </a:ext>
            </a:extLst>
          </p:cNvPr>
          <p:cNvSpPr/>
          <p:nvPr/>
        </p:nvSpPr>
        <p:spPr>
          <a:xfrm>
            <a:off x="2414216" y="2726728"/>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EBD49A00-A241-41AF-9199-D07A89B9BB53}"/>
              </a:ext>
            </a:extLst>
          </p:cNvPr>
          <p:cNvSpPr/>
          <p:nvPr/>
        </p:nvSpPr>
        <p:spPr>
          <a:xfrm>
            <a:off x="3633292" y="2726728"/>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E41C86FD-F52A-4775-9B12-6BA1A74C5A13}"/>
              </a:ext>
            </a:extLst>
          </p:cNvPr>
          <p:cNvSpPr/>
          <p:nvPr/>
        </p:nvSpPr>
        <p:spPr>
          <a:xfrm>
            <a:off x="4852368" y="2726728"/>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6DB8DC96-D5BE-4C58-B09B-09BF37CAEAB0}"/>
              </a:ext>
            </a:extLst>
          </p:cNvPr>
          <p:cNvSpPr/>
          <p:nvPr/>
        </p:nvSpPr>
        <p:spPr>
          <a:xfrm>
            <a:off x="6071443" y="2726728"/>
            <a:ext cx="914400" cy="457200"/>
          </a:xfrm>
          <a:prstGeom prst="rect">
            <a:avLst/>
          </a:prstGeom>
          <a:solidFill>
            <a:srgbClr val="97D4E9"/>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algn="ctr" defTabSz="711271">
              <a:lnSpc>
                <a:spcPct val="90000"/>
              </a:lnSpc>
              <a:spcBef>
                <a:spcPts val="0"/>
              </a:spcBef>
              <a:spcAft>
                <a:spcPct val="35000"/>
              </a:spcAft>
              <a:defRPr/>
            </a:pPr>
            <a:r>
              <a:rPr lang="en-GB" sz="1000" b="1" kern="0" dirty="0">
                <a:solidFill>
                  <a:srgbClr val="0C2344"/>
                </a:solidFill>
                <a:latin typeface="Arial"/>
                <a:ea typeface="+mn-ea"/>
              </a:rPr>
              <a:t>&lt;Name&gt;</a:t>
            </a:r>
            <a:endParaRPr lang="en-US" sz="1000" b="1" kern="0" dirty="0">
              <a:solidFill>
                <a:srgbClr val="0C2344"/>
              </a:solidFill>
              <a:latin typeface="Arial"/>
              <a:ea typeface="+mn-ea"/>
            </a:endParaRPr>
          </a:p>
        </p:txBody>
      </p:sp>
      <p:sp>
        <p:nvSpPr>
          <p:cNvPr id="25" name="Rectangle 24">
            <a:extLst>
              <a:ext uri="{FF2B5EF4-FFF2-40B4-BE49-F238E27FC236}">
                <a16:creationId xmlns:a16="http://schemas.microsoft.com/office/drawing/2014/main" id="{788D50E9-6EBF-4A6B-8DF0-47CD60F48324}"/>
              </a:ext>
            </a:extLst>
          </p:cNvPr>
          <p:cNvSpPr/>
          <p:nvPr/>
        </p:nvSpPr>
        <p:spPr>
          <a:xfrm>
            <a:off x="2414216" y="382858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B2D5E53A-EF97-4947-B0AB-212E9E62C22A}"/>
              </a:ext>
            </a:extLst>
          </p:cNvPr>
          <p:cNvSpPr/>
          <p:nvPr/>
        </p:nvSpPr>
        <p:spPr>
          <a:xfrm>
            <a:off x="3633292" y="382858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08AF6100-DB09-4EC4-A035-E203C1AB2CC6}"/>
              </a:ext>
            </a:extLst>
          </p:cNvPr>
          <p:cNvSpPr/>
          <p:nvPr/>
        </p:nvSpPr>
        <p:spPr>
          <a:xfrm>
            <a:off x="4852368" y="3828584"/>
            <a:ext cx="914400" cy="457200"/>
          </a:xfrm>
          <a:prstGeom prst="rect">
            <a:avLst/>
          </a:prstGeom>
          <a:solidFill>
            <a:srgbClr val="0055B7"/>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marL="0" marR="0" lvl="0" indent="0" algn="ctr" defTabSz="711271" eaLnBrk="1" fontAlgn="auto" latinLnBrk="0" hangingPunct="1">
              <a:lnSpc>
                <a:spcPct val="90000"/>
              </a:lnSpc>
              <a:spcBef>
                <a:spcPts val="0"/>
              </a:spcBef>
              <a:spcAft>
                <a:spcPct val="35000"/>
              </a:spcAft>
              <a:buClrTx/>
              <a:buSzTx/>
              <a:buFontTx/>
              <a:buNone/>
              <a:tabLst/>
              <a:defRPr/>
            </a:pPr>
            <a:r>
              <a:rPr lang="en-GB" sz="1000" b="1" kern="0" dirty="0">
                <a:solidFill>
                  <a:srgbClr val="FFFFFF"/>
                </a:solidFill>
                <a:latin typeface="Arial"/>
                <a:ea typeface="+mn-ea"/>
              </a:rPr>
              <a:t>&lt;Name&gt;</a:t>
            </a:r>
            <a:endParaRPr kumimoji="0" lang="en-GB" sz="1000" b="1" i="0" u="none" strike="noStrike" kern="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C81EBDB0-1D3D-4BB3-8AF4-248F535AC68C}"/>
              </a:ext>
            </a:extLst>
          </p:cNvPr>
          <p:cNvSpPr/>
          <p:nvPr/>
        </p:nvSpPr>
        <p:spPr>
          <a:xfrm>
            <a:off x="6071443" y="3828584"/>
            <a:ext cx="914400" cy="457200"/>
          </a:xfrm>
          <a:prstGeom prst="rect">
            <a:avLst/>
          </a:prstGeom>
          <a:solidFill>
            <a:srgbClr val="97D4E9"/>
          </a:solidFill>
          <a:ln w="12700" cap="flat" cmpd="sng" algn="ctr">
            <a:solidFill>
              <a:srgbClr val="FFFFFF"/>
            </a:solidFill>
            <a:prstDash val="solid"/>
          </a:ln>
          <a:effectLst>
            <a:outerShdw blurRad="40000" dist="20000" dir="5400000" rotWithShape="0">
              <a:srgbClr val="000000">
                <a:alpha val="38000"/>
              </a:srgbClr>
            </a:outerShdw>
          </a:effectLst>
        </p:spPr>
        <p:txBody>
          <a:bodyPr spcFirstLastPara="0" vert="horz" wrap="square" lIns="0" tIns="18000" rIns="0" bIns="0" numCol="1" spcCol="1270" anchor="ctr" anchorCtr="0">
            <a:noAutofit/>
          </a:bodyPr>
          <a:lstStyle/>
          <a:p>
            <a:pPr algn="ctr" defTabSz="711271">
              <a:lnSpc>
                <a:spcPct val="90000"/>
              </a:lnSpc>
              <a:spcBef>
                <a:spcPts val="0"/>
              </a:spcBef>
              <a:spcAft>
                <a:spcPct val="35000"/>
              </a:spcAft>
              <a:defRPr/>
            </a:pPr>
            <a:r>
              <a:rPr lang="en-GB" sz="1000" b="1" kern="0" dirty="0">
                <a:solidFill>
                  <a:srgbClr val="0C2344"/>
                </a:solidFill>
                <a:latin typeface="Arial"/>
                <a:ea typeface="+mn-ea"/>
              </a:rPr>
              <a:t>&lt;Name&gt;</a:t>
            </a:r>
            <a:endParaRPr lang="en-US" sz="1000" b="1" kern="0" dirty="0">
              <a:solidFill>
                <a:srgbClr val="0C2344"/>
              </a:solidFill>
              <a:latin typeface="Arial"/>
              <a:ea typeface="+mn-ea"/>
            </a:endParaRPr>
          </a:p>
        </p:txBody>
      </p:sp>
    </p:spTree>
    <p:extLst>
      <p:ext uri="{BB962C8B-B14F-4D97-AF65-F5344CB8AC3E}">
        <p14:creationId xmlns:p14="http://schemas.microsoft.com/office/powerpoint/2010/main" val="219622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5F3A55-7AFA-4BD1-B3B1-B15CE4BCD9D7}"/>
              </a:ext>
            </a:extLst>
          </p:cNvPr>
          <p:cNvSpPr>
            <a:spLocks noGrp="1"/>
          </p:cNvSpPr>
          <p:nvPr>
            <p:ph type="body" sz="quarter" idx="11"/>
          </p:nvPr>
        </p:nvSpPr>
        <p:spPr/>
        <p:txBody>
          <a:bodyPr/>
          <a:lstStyle/>
          <a:p>
            <a:r>
              <a:rPr lang="en-US" dirty="0"/>
              <a:t>Modus operandi – how we will work together</a:t>
            </a:r>
          </a:p>
        </p:txBody>
      </p:sp>
      <p:sp>
        <p:nvSpPr>
          <p:cNvPr id="3" name="Text Placeholder 2">
            <a:extLst>
              <a:ext uri="{FF2B5EF4-FFF2-40B4-BE49-F238E27FC236}">
                <a16:creationId xmlns:a16="http://schemas.microsoft.com/office/drawing/2014/main" id="{A47E7730-B3B2-4E82-82D5-DA44771C0E85}"/>
              </a:ext>
            </a:extLst>
          </p:cNvPr>
          <p:cNvSpPr>
            <a:spLocks noGrp="1"/>
          </p:cNvSpPr>
          <p:nvPr>
            <p:ph type="body" sz="quarter" idx="13"/>
          </p:nvPr>
        </p:nvSpPr>
        <p:spPr/>
        <p:txBody>
          <a:bodyPr/>
          <a:lstStyle/>
          <a:p>
            <a:pPr marL="285750" lvl="1" indent="-285750">
              <a:lnSpc>
                <a:spcPct val="200000"/>
              </a:lnSpc>
            </a:pPr>
            <a:r>
              <a:rPr lang="en-US" b="1" dirty="0"/>
              <a:t>Tollgate meetings </a:t>
            </a:r>
            <a:r>
              <a:rPr lang="en-US" dirty="0"/>
              <a:t>at the end of each phase to validate phase closure and agree to proceed to next phase</a:t>
            </a:r>
          </a:p>
          <a:p>
            <a:pPr marL="285750" lvl="1" indent="-285750">
              <a:lnSpc>
                <a:spcPct val="200000"/>
              </a:lnSpc>
            </a:pPr>
            <a:r>
              <a:rPr lang="en-US" b="1" dirty="0"/>
              <a:t>MS Teams Channel</a:t>
            </a:r>
            <a:r>
              <a:rPr lang="en-US" dirty="0"/>
              <a:t>: use chat to communicate with all and archive files</a:t>
            </a:r>
          </a:p>
          <a:p>
            <a:pPr marL="285750" lvl="1" indent="-285750">
              <a:lnSpc>
                <a:spcPct val="200000"/>
              </a:lnSpc>
            </a:pPr>
            <a:r>
              <a:rPr lang="en-US" b="1" dirty="0"/>
              <a:t>Action &amp; Issue Log </a:t>
            </a:r>
            <a:r>
              <a:rPr lang="en-US" dirty="0"/>
              <a:t>to facilitate the follow-up and tracking of all project related actions and issues by priority and status.</a:t>
            </a:r>
          </a:p>
          <a:p>
            <a:pPr marL="825750" lvl="2" indent="-285750">
              <a:lnSpc>
                <a:spcPct val="200000"/>
              </a:lnSpc>
            </a:pPr>
            <a:endParaRPr lang="en-US" dirty="0"/>
          </a:p>
          <a:p>
            <a:pPr marL="285750" lvl="1" indent="-285750">
              <a:lnSpc>
                <a:spcPct val="200000"/>
              </a:lnSpc>
            </a:pPr>
            <a:endParaRPr lang="en-US" dirty="0"/>
          </a:p>
        </p:txBody>
      </p:sp>
      <p:sp>
        <p:nvSpPr>
          <p:cNvPr id="4" name="Footer Placeholder 3">
            <a:extLst>
              <a:ext uri="{FF2B5EF4-FFF2-40B4-BE49-F238E27FC236}">
                <a16:creationId xmlns:a16="http://schemas.microsoft.com/office/drawing/2014/main" id="{841052FE-90E1-47CE-8BE7-1B3E3FCCC845}"/>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294150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A9D68-3CDC-4F09-8899-480277D3146D}"/>
              </a:ext>
            </a:extLst>
          </p:cNvPr>
          <p:cNvSpPr>
            <a:spLocks noGrp="1"/>
          </p:cNvSpPr>
          <p:nvPr>
            <p:ph type="body" sz="quarter" idx="11"/>
          </p:nvPr>
        </p:nvSpPr>
        <p:spPr/>
        <p:txBody>
          <a:bodyPr/>
          <a:lstStyle/>
          <a:p>
            <a:r>
              <a:rPr lang="en-US" dirty="0"/>
              <a:t>Project plan (following lean six sigma dmaic)</a:t>
            </a:r>
          </a:p>
        </p:txBody>
      </p:sp>
      <p:sp>
        <p:nvSpPr>
          <p:cNvPr id="70" name="Freeform: Shape 69">
            <a:extLst>
              <a:ext uri="{FF2B5EF4-FFF2-40B4-BE49-F238E27FC236}">
                <a16:creationId xmlns:a16="http://schemas.microsoft.com/office/drawing/2014/main" id="{4EF72A97-BF9B-4FA5-A6FA-65D132080AE1}"/>
              </a:ext>
            </a:extLst>
          </p:cNvPr>
          <p:cNvSpPr/>
          <p:nvPr/>
        </p:nvSpPr>
        <p:spPr>
          <a:xfrm>
            <a:off x="245792" y="2390062"/>
            <a:ext cx="8652416" cy="879162"/>
          </a:xfrm>
          <a:custGeom>
            <a:avLst/>
            <a:gdLst>
              <a:gd name="connsiteX0" fmla="*/ 493359 w 11536554"/>
              <a:gd name="connsiteY0" fmla="*/ 0 h 1024630"/>
              <a:gd name="connsiteX1" fmla="*/ 2574855 w 11536554"/>
              <a:gd name="connsiteY1" fmla="*/ 0 h 1024630"/>
              <a:gd name="connsiteX2" fmla="*/ 3094636 w 11536554"/>
              <a:gd name="connsiteY2" fmla="*/ 0 h 1024630"/>
              <a:gd name="connsiteX3" fmla="*/ 4990654 w 11536554"/>
              <a:gd name="connsiteY3" fmla="*/ 0 h 1024630"/>
              <a:gd name="connsiteX4" fmla="*/ 5176133 w 11536554"/>
              <a:gd name="connsiteY4" fmla="*/ 0 h 1024630"/>
              <a:gd name="connsiteX5" fmla="*/ 6359238 w 11536554"/>
              <a:gd name="connsiteY5" fmla="*/ 0 h 1024630"/>
              <a:gd name="connsiteX6" fmla="*/ 7072151 w 11536554"/>
              <a:gd name="connsiteY6" fmla="*/ 0 h 1024630"/>
              <a:gd name="connsiteX7" fmla="*/ 7591932 w 11536554"/>
              <a:gd name="connsiteY7" fmla="*/ 0 h 1024630"/>
              <a:gd name="connsiteX8" fmla="*/ 8440734 w 11536554"/>
              <a:gd name="connsiteY8" fmla="*/ 0 h 1024630"/>
              <a:gd name="connsiteX9" fmla="*/ 8960515 w 11536554"/>
              <a:gd name="connsiteY9" fmla="*/ 0 h 1024630"/>
              <a:gd name="connsiteX10" fmla="*/ 9673429 w 11536554"/>
              <a:gd name="connsiteY10" fmla="*/ 0 h 1024630"/>
              <a:gd name="connsiteX11" fmla="*/ 11042012 w 11536554"/>
              <a:gd name="connsiteY11" fmla="*/ 0 h 1024630"/>
              <a:gd name="connsiteX12" fmla="*/ 11318072 w 11536554"/>
              <a:gd name="connsiteY12" fmla="*/ 130009 h 1024630"/>
              <a:gd name="connsiteX13" fmla="*/ 11496328 w 11536554"/>
              <a:gd name="connsiteY13" fmla="*/ 382306 h 1024630"/>
              <a:gd name="connsiteX14" fmla="*/ 11496328 w 11536554"/>
              <a:gd name="connsiteY14" fmla="*/ 642324 h 1024630"/>
              <a:gd name="connsiteX15" fmla="*/ 11318072 w 11536554"/>
              <a:gd name="connsiteY15" fmla="*/ 894620 h 1024630"/>
              <a:gd name="connsiteX16" fmla="*/ 11042012 w 11536554"/>
              <a:gd name="connsiteY16" fmla="*/ 1024630 h 1024630"/>
              <a:gd name="connsiteX17" fmla="*/ 9673429 w 11536554"/>
              <a:gd name="connsiteY17" fmla="*/ 1024630 h 1024630"/>
              <a:gd name="connsiteX18" fmla="*/ 8960515 w 11536554"/>
              <a:gd name="connsiteY18" fmla="*/ 1024630 h 1024630"/>
              <a:gd name="connsiteX19" fmla="*/ 8440734 w 11536554"/>
              <a:gd name="connsiteY19" fmla="*/ 1024630 h 1024630"/>
              <a:gd name="connsiteX20" fmla="*/ 7591932 w 11536554"/>
              <a:gd name="connsiteY20" fmla="*/ 1024630 h 1024630"/>
              <a:gd name="connsiteX21" fmla="*/ 7072151 w 11536554"/>
              <a:gd name="connsiteY21" fmla="*/ 1024630 h 1024630"/>
              <a:gd name="connsiteX22" fmla="*/ 6359238 w 11536554"/>
              <a:gd name="connsiteY22" fmla="*/ 1024630 h 1024630"/>
              <a:gd name="connsiteX23" fmla="*/ 5176133 w 11536554"/>
              <a:gd name="connsiteY23" fmla="*/ 1024630 h 1024630"/>
              <a:gd name="connsiteX24" fmla="*/ 4990654 w 11536554"/>
              <a:gd name="connsiteY24" fmla="*/ 1024630 h 1024630"/>
              <a:gd name="connsiteX25" fmla="*/ 3094636 w 11536554"/>
              <a:gd name="connsiteY25" fmla="*/ 1024630 h 1024630"/>
              <a:gd name="connsiteX26" fmla="*/ 2574855 w 11536554"/>
              <a:gd name="connsiteY26" fmla="*/ 1024630 h 1024630"/>
              <a:gd name="connsiteX27" fmla="*/ 493359 w 11536554"/>
              <a:gd name="connsiteY27" fmla="*/ 1024630 h 1024630"/>
              <a:gd name="connsiteX28" fmla="*/ 217299 w 11536554"/>
              <a:gd name="connsiteY28" fmla="*/ 894620 h 1024630"/>
              <a:gd name="connsiteX29" fmla="*/ 39042 w 11536554"/>
              <a:gd name="connsiteY29" fmla="*/ 642324 h 1024630"/>
              <a:gd name="connsiteX30" fmla="*/ 39042 w 11536554"/>
              <a:gd name="connsiteY30" fmla="*/ 382306 h 1024630"/>
              <a:gd name="connsiteX31" fmla="*/ 217299 w 11536554"/>
              <a:gd name="connsiteY31" fmla="*/ 130009 h 1024630"/>
              <a:gd name="connsiteX32" fmla="*/ 493359 w 11536554"/>
              <a:gd name="connsiteY32" fmla="*/ 0 h 10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36554" h="1024630">
                <a:moveTo>
                  <a:pt x="493359" y="0"/>
                </a:moveTo>
                <a:lnTo>
                  <a:pt x="2574855" y="0"/>
                </a:lnTo>
                <a:lnTo>
                  <a:pt x="3094636" y="0"/>
                </a:lnTo>
                <a:lnTo>
                  <a:pt x="4990654" y="0"/>
                </a:lnTo>
                <a:lnTo>
                  <a:pt x="5176133" y="0"/>
                </a:lnTo>
                <a:lnTo>
                  <a:pt x="6359238" y="0"/>
                </a:lnTo>
                <a:lnTo>
                  <a:pt x="7072151" y="0"/>
                </a:lnTo>
                <a:lnTo>
                  <a:pt x="7591932" y="0"/>
                </a:lnTo>
                <a:lnTo>
                  <a:pt x="8440734" y="0"/>
                </a:lnTo>
                <a:lnTo>
                  <a:pt x="8960515" y="0"/>
                </a:lnTo>
                <a:lnTo>
                  <a:pt x="9673429" y="0"/>
                </a:lnTo>
                <a:lnTo>
                  <a:pt x="11042012" y="0"/>
                </a:lnTo>
                <a:cubicBezTo>
                  <a:pt x="11147703" y="0"/>
                  <a:pt x="11266015" y="55350"/>
                  <a:pt x="11318072" y="130009"/>
                </a:cubicBezTo>
                <a:lnTo>
                  <a:pt x="11496328" y="382306"/>
                </a:lnTo>
                <a:cubicBezTo>
                  <a:pt x="11549963" y="455677"/>
                  <a:pt x="11549963" y="567666"/>
                  <a:pt x="11496328" y="642324"/>
                </a:cubicBezTo>
                <a:lnTo>
                  <a:pt x="11318072" y="894620"/>
                </a:lnTo>
                <a:cubicBezTo>
                  <a:pt x="11266015" y="969280"/>
                  <a:pt x="11146126" y="1024630"/>
                  <a:pt x="11042012" y="1024630"/>
                </a:cubicBezTo>
                <a:lnTo>
                  <a:pt x="9673429" y="1024630"/>
                </a:lnTo>
                <a:lnTo>
                  <a:pt x="8960515" y="1024630"/>
                </a:lnTo>
                <a:lnTo>
                  <a:pt x="8440734" y="1024630"/>
                </a:lnTo>
                <a:lnTo>
                  <a:pt x="7591932" y="1024630"/>
                </a:lnTo>
                <a:lnTo>
                  <a:pt x="7072151" y="1024630"/>
                </a:lnTo>
                <a:lnTo>
                  <a:pt x="6359238" y="1024630"/>
                </a:lnTo>
                <a:lnTo>
                  <a:pt x="5176133" y="1024630"/>
                </a:lnTo>
                <a:lnTo>
                  <a:pt x="4990654" y="1024630"/>
                </a:lnTo>
                <a:lnTo>
                  <a:pt x="3094636" y="1024630"/>
                </a:lnTo>
                <a:lnTo>
                  <a:pt x="2574855" y="1024630"/>
                </a:lnTo>
                <a:lnTo>
                  <a:pt x="493359" y="1024630"/>
                </a:lnTo>
                <a:cubicBezTo>
                  <a:pt x="387668" y="1024630"/>
                  <a:pt x="269355" y="969280"/>
                  <a:pt x="217299" y="894620"/>
                </a:cubicBezTo>
                <a:lnTo>
                  <a:pt x="39042" y="642324"/>
                </a:lnTo>
                <a:cubicBezTo>
                  <a:pt x="-13014" y="567666"/>
                  <a:pt x="-13014" y="456964"/>
                  <a:pt x="39042" y="382306"/>
                </a:cubicBezTo>
                <a:lnTo>
                  <a:pt x="217299" y="130009"/>
                </a:lnTo>
                <a:cubicBezTo>
                  <a:pt x="269355" y="55350"/>
                  <a:pt x="389244" y="0"/>
                  <a:pt x="493359" y="0"/>
                </a:cubicBezTo>
                <a:close/>
              </a:path>
            </a:pathLst>
          </a:custGeom>
          <a:gradFill flip="none" rotWithShape="1">
            <a:gsLst>
              <a:gs pos="50400">
                <a:schemeClr val="accent2"/>
              </a:gs>
              <a:gs pos="0">
                <a:schemeClr val="accent1"/>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Rounded Corners 32">
            <a:extLst>
              <a:ext uri="{FF2B5EF4-FFF2-40B4-BE49-F238E27FC236}">
                <a16:creationId xmlns:a16="http://schemas.microsoft.com/office/drawing/2014/main" id="{9483ADCA-A334-4288-B8D0-15FE1AE0C1C2}"/>
              </a:ext>
            </a:extLst>
          </p:cNvPr>
          <p:cNvSpPr/>
          <p:nvPr/>
        </p:nvSpPr>
        <p:spPr>
          <a:xfrm>
            <a:off x="559205"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sp>
        <p:nvSpPr>
          <p:cNvPr id="61" name="Rectangle: Rounded Corners 60">
            <a:extLst>
              <a:ext uri="{FF2B5EF4-FFF2-40B4-BE49-F238E27FC236}">
                <a16:creationId xmlns:a16="http://schemas.microsoft.com/office/drawing/2014/main" id="{B27196CF-3ABF-4482-A55E-CF7A0137D0C9}"/>
              </a:ext>
            </a:extLst>
          </p:cNvPr>
          <p:cNvSpPr/>
          <p:nvPr/>
        </p:nvSpPr>
        <p:spPr>
          <a:xfrm>
            <a:off x="2228804"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sp>
        <p:nvSpPr>
          <p:cNvPr id="62" name="Rectangle: Rounded Corners 61">
            <a:extLst>
              <a:ext uri="{FF2B5EF4-FFF2-40B4-BE49-F238E27FC236}">
                <a16:creationId xmlns:a16="http://schemas.microsoft.com/office/drawing/2014/main" id="{A4631121-0819-4C08-8C63-9AFC54BE0104}"/>
              </a:ext>
            </a:extLst>
          </p:cNvPr>
          <p:cNvSpPr/>
          <p:nvPr/>
        </p:nvSpPr>
        <p:spPr>
          <a:xfrm>
            <a:off x="3898403"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sp>
        <p:nvSpPr>
          <p:cNvPr id="63" name="Rectangle: Rounded Corners 62">
            <a:extLst>
              <a:ext uri="{FF2B5EF4-FFF2-40B4-BE49-F238E27FC236}">
                <a16:creationId xmlns:a16="http://schemas.microsoft.com/office/drawing/2014/main" id="{AA6A6B16-92D0-4859-BEE6-60D8B177C8B3}"/>
              </a:ext>
            </a:extLst>
          </p:cNvPr>
          <p:cNvSpPr/>
          <p:nvPr/>
        </p:nvSpPr>
        <p:spPr>
          <a:xfrm>
            <a:off x="5568002"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sp>
        <p:nvSpPr>
          <p:cNvPr id="64" name="Rectangle: Rounded Corners 63">
            <a:extLst>
              <a:ext uri="{FF2B5EF4-FFF2-40B4-BE49-F238E27FC236}">
                <a16:creationId xmlns:a16="http://schemas.microsoft.com/office/drawing/2014/main" id="{929480A0-2A80-4474-A637-4D16EB4F4CAA}"/>
              </a:ext>
            </a:extLst>
          </p:cNvPr>
          <p:cNvSpPr/>
          <p:nvPr/>
        </p:nvSpPr>
        <p:spPr>
          <a:xfrm>
            <a:off x="7237602" y="1578867"/>
            <a:ext cx="1343478" cy="2066915"/>
          </a:xfrm>
          <a:prstGeom prst="roundRect">
            <a:avLst>
              <a:gd name="adj" fmla="val 6398"/>
            </a:avLst>
          </a:prstGeom>
          <a:solidFill>
            <a:schemeClr val="bg1"/>
          </a:solidFill>
          <a:ln w="38100" cap="flat">
            <a:noFill/>
            <a:prstDash val="solid"/>
            <a:miter/>
          </a:ln>
          <a:effectLst>
            <a:outerShdw blurRad="431800" dist="139700" dir="5400000" algn="t" rotWithShape="0">
              <a:schemeClr val="accent1">
                <a:lumMod val="50000"/>
                <a:alpha val="25000"/>
              </a:schemeClr>
            </a:outerShdw>
          </a:effectLst>
        </p:spPr>
        <p:txBody>
          <a:bodyPr vert="vert270" wrap="square" rtlCol="0" anchor="ctr">
            <a:noAutofit/>
          </a:bodyPr>
          <a:lstStyle/>
          <a:p>
            <a:pPr algn="ctr"/>
            <a:endParaRPr lang="en-US" sz="975" b="1" dirty="0">
              <a:solidFill>
                <a:schemeClr val="tx2"/>
              </a:solidFill>
              <a:latin typeface="Century Gothic" panose="020B0502020202020204" pitchFamily="34" charset="0"/>
            </a:endParaRPr>
          </a:p>
        </p:txBody>
      </p:sp>
      <p:grpSp>
        <p:nvGrpSpPr>
          <p:cNvPr id="5" name="Group 4">
            <a:extLst>
              <a:ext uri="{FF2B5EF4-FFF2-40B4-BE49-F238E27FC236}">
                <a16:creationId xmlns:a16="http://schemas.microsoft.com/office/drawing/2014/main" id="{38329D89-2410-48FC-BDDF-4592B5299562}"/>
              </a:ext>
            </a:extLst>
          </p:cNvPr>
          <p:cNvGrpSpPr/>
          <p:nvPr/>
        </p:nvGrpSpPr>
        <p:grpSpPr>
          <a:xfrm>
            <a:off x="559204" y="2390061"/>
            <a:ext cx="7330295" cy="879163"/>
            <a:chOff x="745605" y="3186748"/>
            <a:chExt cx="9773726" cy="1172217"/>
          </a:xfrm>
        </p:grpSpPr>
        <p:sp>
          <p:nvSpPr>
            <p:cNvPr id="45" name="Freeform: Shape 44">
              <a:extLst>
                <a:ext uri="{FF2B5EF4-FFF2-40B4-BE49-F238E27FC236}">
                  <a16:creationId xmlns:a16="http://schemas.microsoft.com/office/drawing/2014/main" id="{E227207D-163D-40AE-BACD-4716195F6BAE}"/>
                </a:ext>
              </a:extLst>
            </p:cNvPr>
            <p:cNvSpPr/>
            <p:nvPr/>
          </p:nvSpPr>
          <p:spPr>
            <a:xfrm>
              <a:off x="745605" y="3210883"/>
              <a:ext cx="884255" cy="1117600"/>
            </a:xfrm>
            <a:custGeom>
              <a:avLst/>
              <a:gdLst>
                <a:gd name="connsiteX0" fmla="*/ 0 w 685800"/>
                <a:gd name="connsiteY0" fmla="*/ 0 h 866775"/>
                <a:gd name="connsiteX1" fmla="*/ 196882 w 685800"/>
                <a:gd name="connsiteY1" fmla="*/ 0 h 866775"/>
                <a:gd name="connsiteX2" fmla="*/ 479679 w 685800"/>
                <a:gd name="connsiteY2" fmla="*/ 47149 h 866775"/>
                <a:gd name="connsiteX3" fmla="*/ 632079 w 685800"/>
                <a:gd name="connsiteY3" fmla="*/ 200311 h 866775"/>
                <a:gd name="connsiteX4" fmla="*/ 691991 w 685800"/>
                <a:gd name="connsiteY4" fmla="*/ 447961 h 866775"/>
                <a:gd name="connsiteX5" fmla="*/ 658463 w 685800"/>
                <a:gd name="connsiteY5" fmla="*/ 633127 h 866775"/>
                <a:gd name="connsiteX6" fmla="*/ 565976 w 685800"/>
                <a:gd name="connsiteY6" fmla="*/ 773240 h 866775"/>
                <a:gd name="connsiteX7" fmla="*/ 438150 w 685800"/>
                <a:gd name="connsiteY7" fmla="*/ 850297 h 866775"/>
                <a:gd name="connsiteX8" fmla="*/ 199835 w 685800"/>
                <a:gd name="connsiteY8" fmla="*/ 871633 h 866775"/>
                <a:gd name="connsiteX9" fmla="*/ 0 w 685800"/>
                <a:gd name="connsiteY9" fmla="*/ 871633 h 866775"/>
                <a:gd name="connsiteX10" fmla="*/ 0 w 685800"/>
                <a:gd name="connsiteY10" fmla="*/ 0 h 866775"/>
                <a:gd name="connsiteX11" fmla="*/ 164973 w 685800"/>
                <a:gd name="connsiteY11" fmla="*/ 160020 h 866775"/>
                <a:gd name="connsiteX12" fmla="*/ 164973 w 685800"/>
                <a:gd name="connsiteY12" fmla="*/ 709898 h 866775"/>
                <a:gd name="connsiteX13" fmla="*/ 242126 w 685800"/>
                <a:gd name="connsiteY13" fmla="*/ 709898 h 866775"/>
                <a:gd name="connsiteX14" fmla="*/ 407384 w 685800"/>
                <a:gd name="connsiteY14" fmla="*/ 683800 h 866775"/>
                <a:gd name="connsiteX15" fmla="*/ 491395 w 685800"/>
                <a:gd name="connsiteY15" fmla="*/ 595979 h 866775"/>
                <a:gd name="connsiteX16" fmla="*/ 524066 w 685800"/>
                <a:gd name="connsiteY16" fmla="*/ 444151 h 866775"/>
                <a:gd name="connsiteX17" fmla="*/ 446342 w 685800"/>
                <a:gd name="connsiteY17" fmla="*/ 228791 h 866775"/>
                <a:gd name="connsiteX18" fmla="*/ 221456 w 685800"/>
                <a:gd name="connsiteY18" fmla="*/ 160020 h 866775"/>
                <a:gd name="connsiteX19" fmla="*/ 164973 w 685800"/>
                <a:gd name="connsiteY19" fmla="*/ 1600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 h="866775">
                  <a:moveTo>
                    <a:pt x="0" y="0"/>
                  </a:moveTo>
                  <a:lnTo>
                    <a:pt x="196882" y="0"/>
                  </a:lnTo>
                  <a:cubicBezTo>
                    <a:pt x="323755" y="0"/>
                    <a:pt x="418052" y="15716"/>
                    <a:pt x="479679" y="47149"/>
                  </a:cubicBezTo>
                  <a:cubicBezTo>
                    <a:pt x="541306" y="78581"/>
                    <a:pt x="592169" y="129635"/>
                    <a:pt x="632079" y="200311"/>
                  </a:cubicBezTo>
                  <a:cubicBezTo>
                    <a:pt x="671989" y="270986"/>
                    <a:pt x="691991" y="353568"/>
                    <a:pt x="691991" y="447961"/>
                  </a:cubicBezTo>
                  <a:cubicBezTo>
                    <a:pt x="691991" y="515112"/>
                    <a:pt x="680847" y="576834"/>
                    <a:pt x="658463" y="633127"/>
                  </a:cubicBezTo>
                  <a:cubicBezTo>
                    <a:pt x="636080" y="689420"/>
                    <a:pt x="605314" y="736187"/>
                    <a:pt x="565976" y="773240"/>
                  </a:cubicBezTo>
                  <a:cubicBezTo>
                    <a:pt x="526637" y="810387"/>
                    <a:pt x="484061" y="836009"/>
                    <a:pt x="438150" y="850297"/>
                  </a:cubicBezTo>
                  <a:cubicBezTo>
                    <a:pt x="392335" y="864489"/>
                    <a:pt x="312896" y="871633"/>
                    <a:pt x="199835" y="871633"/>
                  </a:cubicBezTo>
                  <a:lnTo>
                    <a:pt x="0" y="871633"/>
                  </a:lnTo>
                  <a:lnTo>
                    <a:pt x="0" y="0"/>
                  </a:lnTo>
                  <a:close/>
                  <a:moveTo>
                    <a:pt x="164973" y="160020"/>
                  </a:moveTo>
                  <a:lnTo>
                    <a:pt x="164973" y="709898"/>
                  </a:lnTo>
                  <a:lnTo>
                    <a:pt x="242126" y="709898"/>
                  </a:lnTo>
                  <a:cubicBezTo>
                    <a:pt x="318135" y="709898"/>
                    <a:pt x="373190" y="701231"/>
                    <a:pt x="407384" y="683800"/>
                  </a:cubicBezTo>
                  <a:cubicBezTo>
                    <a:pt x="441579" y="666369"/>
                    <a:pt x="469583" y="637127"/>
                    <a:pt x="491395" y="595979"/>
                  </a:cubicBezTo>
                  <a:cubicBezTo>
                    <a:pt x="513112" y="554831"/>
                    <a:pt x="524066" y="504254"/>
                    <a:pt x="524066" y="444151"/>
                  </a:cubicBezTo>
                  <a:cubicBezTo>
                    <a:pt x="524066" y="351663"/>
                    <a:pt x="498158" y="279845"/>
                    <a:pt x="446342" y="228791"/>
                  </a:cubicBezTo>
                  <a:cubicBezTo>
                    <a:pt x="399669" y="182880"/>
                    <a:pt x="324707" y="160020"/>
                    <a:pt x="221456" y="160020"/>
                  </a:cubicBezTo>
                  <a:lnTo>
                    <a:pt x="164973" y="160020"/>
                  </a:lnTo>
                  <a:close/>
                </a:path>
              </a:pathLst>
            </a:custGeom>
            <a:solidFill>
              <a:srgbClr val="017CFC">
                <a:alpha val="15000"/>
              </a:srgbClr>
            </a:solidFill>
            <a:ln w="9525" cap="flat">
              <a:noFill/>
              <a:prstDash val="solid"/>
              <a:miter/>
            </a:ln>
          </p:spPr>
          <p:txBody>
            <a:bodyPr rtlCol="0" anchor="ctr"/>
            <a:lstStyle/>
            <a:p>
              <a:endParaRPr lang="en-US" sz="1800" dirty="0"/>
            </a:p>
          </p:txBody>
        </p:sp>
        <p:sp>
          <p:nvSpPr>
            <p:cNvPr id="46" name="Freeform: Shape 45">
              <a:extLst>
                <a:ext uri="{FF2B5EF4-FFF2-40B4-BE49-F238E27FC236}">
                  <a16:creationId xmlns:a16="http://schemas.microsoft.com/office/drawing/2014/main" id="{C78C286C-D6A1-4C13-A2AF-256EAED97C6A}"/>
                </a:ext>
              </a:extLst>
            </p:cNvPr>
            <p:cNvSpPr/>
            <p:nvPr/>
          </p:nvSpPr>
          <p:spPr>
            <a:xfrm>
              <a:off x="2795078" y="3186749"/>
              <a:ext cx="1371344" cy="1166283"/>
            </a:xfrm>
            <a:custGeom>
              <a:avLst/>
              <a:gdLst>
                <a:gd name="connsiteX0" fmla="*/ 151067 w 1019175"/>
                <a:gd name="connsiteY0" fmla="*/ 0 h 866775"/>
                <a:gd name="connsiteX1" fmla="*/ 312992 w 1019175"/>
                <a:gd name="connsiteY1" fmla="*/ 0 h 866775"/>
                <a:gd name="connsiteX2" fmla="*/ 515398 w 1019175"/>
                <a:gd name="connsiteY2" fmla="*/ 607981 h 866775"/>
                <a:gd name="connsiteX3" fmla="*/ 719614 w 1019175"/>
                <a:gd name="connsiteY3" fmla="*/ 0 h 866775"/>
                <a:gd name="connsiteX4" fmla="*/ 881444 w 1019175"/>
                <a:gd name="connsiteY4" fmla="*/ 0 h 866775"/>
                <a:gd name="connsiteX5" fmla="*/ 1027938 w 1019175"/>
                <a:gd name="connsiteY5" fmla="*/ 871728 h 866775"/>
                <a:gd name="connsiteX6" fmla="*/ 867251 w 1019175"/>
                <a:gd name="connsiteY6" fmla="*/ 871728 h 866775"/>
                <a:gd name="connsiteX7" fmla="*/ 773621 w 1019175"/>
                <a:gd name="connsiteY7" fmla="*/ 321183 h 866775"/>
                <a:gd name="connsiteX8" fmla="*/ 588169 w 1019175"/>
                <a:gd name="connsiteY8" fmla="*/ 871728 h 866775"/>
                <a:gd name="connsiteX9" fmla="*/ 441674 w 1019175"/>
                <a:gd name="connsiteY9" fmla="*/ 871728 h 866775"/>
                <a:gd name="connsiteX10" fmla="*/ 257842 w 1019175"/>
                <a:gd name="connsiteY10" fmla="*/ 321183 h 866775"/>
                <a:gd name="connsiteX11" fmla="*/ 162020 w 1019175"/>
                <a:gd name="connsiteY11" fmla="*/ 871728 h 866775"/>
                <a:gd name="connsiteX12" fmla="*/ 0 w 1019175"/>
                <a:gd name="connsiteY12" fmla="*/ 871728 h 866775"/>
                <a:gd name="connsiteX13" fmla="*/ 151067 w 1019175"/>
                <a:gd name="connsiteY13" fmla="*/ 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9175" h="866775">
                  <a:moveTo>
                    <a:pt x="151067" y="0"/>
                  </a:moveTo>
                  <a:lnTo>
                    <a:pt x="312992" y="0"/>
                  </a:lnTo>
                  <a:lnTo>
                    <a:pt x="515398" y="607981"/>
                  </a:lnTo>
                  <a:lnTo>
                    <a:pt x="719614" y="0"/>
                  </a:lnTo>
                  <a:lnTo>
                    <a:pt x="881444" y="0"/>
                  </a:lnTo>
                  <a:lnTo>
                    <a:pt x="1027938" y="871728"/>
                  </a:lnTo>
                  <a:lnTo>
                    <a:pt x="867251" y="871728"/>
                  </a:lnTo>
                  <a:lnTo>
                    <a:pt x="773621" y="321183"/>
                  </a:lnTo>
                  <a:lnTo>
                    <a:pt x="588169" y="871728"/>
                  </a:lnTo>
                  <a:lnTo>
                    <a:pt x="441674" y="871728"/>
                  </a:lnTo>
                  <a:lnTo>
                    <a:pt x="257842" y="321183"/>
                  </a:lnTo>
                  <a:lnTo>
                    <a:pt x="162020" y="871728"/>
                  </a:lnTo>
                  <a:lnTo>
                    <a:pt x="0" y="871728"/>
                  </a:lnTo>
                  <a:lnTo>
                    <a:pt x="151067" y="0"/>
                  </a:lnTo>
                  <a:close/>
                </a:path>
              </a:pathLst>
            </a:custGeom>
            <a:solidFill>
              <a:srgbClr val="0395E7">
                <a:alpha val="15000"/>
              </a:srgbClr>
            </a:solidFill>
            <a:ln w="9525" cap="flat">
              <a:noFill/>
              <a:prstDash val="solid"/>
              <a:miter/>
            </a:ln>
          </p:spPr>
          <p:txBody>
            <a:bodyPr rtlCol="0" anchor="ctr"/>
            <a:lstStyle/>
            <a:p>
              <a:endParaRPr lang="en-US" sz="1800" dirty="0"/>
            </a:p>
          </p:txBody>
        </p:sp>
        <p:sp>
          <p:nvSpPr>
            <p:cNvPr id="47" name="Freeform: Shape 46">
              <a:extLst>
                <a:ext uri="{FF2B5EF4-FFF2-40B4-BE49-F238E27FC236}">
                  <a16:creationId xmlns:a16="http://schemas.microsoft.com/office/drawing/2014/main" id="{7CE4DAAF-1026-4C47-9ABE-DB068548C7B5}"/>
                </a:ext>
              </a:extLst>
            </p:cNvPr>
            <p:cNvSpPr/>
            <p:nvPr/>
          </p:nvSpPr>
          <p:spPr>
            <a:xfrm>
              <a:off x="5030866" y="3186748"/>
              <a:ext cx="1126664" cy="1165073"/>
            </a:xfrm>
            <a:custGeom>
              <a:avLst/>
              <a:gdLst>
                <a:gd name="connsiteX0" fmla="*/ 336709 w 838200"/>
                <a:gd name="connsiteY0" fmla="*/ 0 h 866775"/>
                <a:gd name="connsiteX1" fmla="*/ 505206 w 838200"/>
                <a:gd name="connsiteY1" fmla="*/ 0 h 866775"/>
                <a:gd name="connsiteX2" fmla="*/ 840962 w 838200"/>
                <a:gd name="connsiteY2" fmla="*/ 871728 h 866775"/>
                <a:gd name="connsiteX3" fmla="*/ 668274 w 838200"/>
                <a:gd name="connsiteY3" fmla="*/ 871728 h 866775"/>
                <a:gd name="connsiteX4" fmla="*/ 599980 w 838200"/>
                <a:gd name="connsiteY4" fmla="*/ 692182 h 866775"/>
                <a:gd name="connsiteX5" fmla="*/ 243745 w 838200"/>
                <a:gd name="connsiteY5" fmla="*/ 692182 h 866775"/>
                <a:gd name="connsiteX6" fmla="*/ 172688 w 838200"/>
                <a:gd name="connsiteY6" fmla="*/ 871728 h 866775"/>
                <a:gd name="connsiteX7" fmla="*/ 0 w 838200"/>
                <a:gd name="connsiteY7" fmla="*/ 871728 h 866775"/>
                <a:gd name="connsiteX8" fmla="*/ 336709 w 838200"/>
                <a:gd name="connsiteY8" fmla="*/ 0 h 866775"/>
                <a:gd name="connsiteX9" fmla="*/ 421957 w 838200"/>
                <a:gd name="connsiteY9" fmla="*/ 231077 h 866775"/>
                <a:gd name="connsiteX10" fmla="*/ 304800 w 838200"/>
                <a:gd name="connsiteY10" fmla="*/ 530352 h 866775"/>
                <a:gd name="connsiteX11" fmla="*/ 538353 w 838200"/>
                <a:gd name="connsiteY11" fmla="*/ 530352 h 866775"/>
                <a:gd name="connsiteX12" fmla="*/ 421957 w 838200"/>
                <a:gd name="connsiteY12" fmla="*/ 231077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200" h="866775">
                  <a:moveTo>
                    <a:pt x="336709" y="0"/>
                  </a:moveTo>
                  <a:lnTo>
                    <a:pt x="505206" y="0"/>
                  </a:lnTo>
                  <a:lnTo>
                    <a:pt x="840962" y="871728"/>
                  </a:lnTo>
                  <a:lnTo>
                    <a:pt x="668274" y="871728"/>
                  </a:lnTo>
                  <a:lnTo>
                    <a:pt x="599980" y="692182"/>
                  </a:lnTo>
                  <a:lnTo>
                    <a:pt x="243745" y="692182"/>
                  </a:lnTo>
                  <a:lnTo>
                    <a:pt x="172688" y="871728"/>
                  </a:lnTo>
                  <a:lnTo>
                    <a:pt x="0" y="871728"/>
                  </a:lnTo>
                  <a:lnTo>
                    <a:pt x="336709" y="0"/>
                  </a:lnTo>
                  <a:close/>
                  <a:moveTo>
                    <a:pt x="421957" y="231077"/>
                  </a:moveTo>
                  <a:lnTo>
                    <a:pt x="304800" y="530352"/>
                  </a:lnTo>
                  <a:lnTo>
                    <a:pt x="538353" y="530352"/>
                  </a:lnTo>
                  <a:lnTo>
                    <a:pt x="421957" y="231077"/>
                  </a:lnTo>
                  <a:close/>
                </a:path>
              </a:pathLst>
            </a:custGeom>
            <a:solidFill>
              <a:srgbClr val="04B0DD">
                <a:alpha val="15000"/>
              </a:srgbClr>
            </a:solidFill>
            <a:ln w="9525" cap="flat">
              <a:noFill/>
              <a:prstDash val="solid"/>
              <a:miter/>
            </a:ln>
          </p:spPr>
          <p:txBody>
            <a:bodyPr rtlCol="0" anchor="ctr"/>
            <a:lstStyle/>
            <a:p>
              <a:endParaRPr lang="en-US" sz="1800" dirty="0"/>
            </a:p>
          </p:txBody>
        </p:sp>
        <p:sp>
          <p:nvSpPr>
            <p:cNvPr id="48" name="Freeform: Shape 47">
              <a:extLst>
                <a:ext uri="{FF2B5EF4-FFF2-40B4-BE49-F238E27FC236}">
                  <a16:creationId xmlns:a16="http://schemas.microsoft.com/office/drawing/2014/main" id="{60C083D6-8091-4D63-BC50-D0112F4E5E88}"/>
                </a:ext>
              </a:extLst>
            </p:cNvPr>
            <p:cNvSpPr/>
            <p:nvPr/>
          </p:nvSpPr>
          <p:spPr>
            <a:xfrm>
              <a:off x="7424003" y="3186749"/>
              <a:ext cx="218126" cy="1167616"/>
            </a:xfrm>
            <a:custGeom>
              <a:avLst/>
              <a:gdLst>
                <a:gd name="connsiteX0" fmla="*/ 0 w 161925"/>
                <a:gd name="connsiteY0" fmla="*/ 0 h 866775"/>
                <a:gd name="connsiteX1" fmla="*/ 164972 w 161925"/>
                <a:gd name="connsiteY1" fmla="*/ 0 h 866775"/>
                <a:gd name="connsiteX2" fmla="*/ 164972 w 161925"/>
                <a:gd name="connsiteY2" fmla="*/ 871728 h 866775"/>
                <a:gd name="connsiteX3" fmla="*/ 0 w 161925"/>
                <a:gd name="connsiteY3" fmla="*/ 871728 h 866775"/>
                <a:gd name="connsiteX4" fmla="*/ 0 w 161925"/>
                <a:gd name="connsiteY4" fmla="*/ 0 h 86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866775">
                  <a:moveTo>
                    <a:pt x="0" y="0"/>
                  </a:moveTo>
                  <a:lnTo>
                    <a:pt x="164972" y="0"/>
                  </a:lnTo>
                  <a:lnTo>
                    <a:pt x="164972" y="871728"/>
                  </a:lnTo>
                  <a:lnTo>
                    <a:pt x="0" y="871728"/>
                  </a:lnTo>
                  <a:lnTo>
                    <a:pt x="0" y="0"/>
                  </a:lnTo>
                  <a:close/>
                </a:path>
              </a:pathLst>
            </a:custGeom>
            <a:solidFill>
              <a:srgbClr val="1CB3DD">
                <a:alpha val="15000"/>
              </a:srgbClr>
            </a:solidFill>
            <a:ln w="9525" cap="flat">
              <a:noFill/>
              <a:prstDash val="solid"/>
              <a:miter/>
            </a:ln>
          </p:spPr>
          <p:txBody>
            <a:bodyPr rtlCol="0" anchor="ctr"/>
            <a:lstStyle/>
            <a:p>
              <a:endParaRPr lang="en-US" sz="1800" dirty="0"/>
            </a:p>
          </p:txBody>
        </p:sp>
        <p:sp>
          <p:nvSpPr>
            <p:cNvPr id="49" name="Freeform: Shape 48">
              <a:extLst>
                <a:ext uri="{FF2B5EF4-FFF2-40B4-BE49-F238E27FC236}">
                  <a16:creationId xmlns:a16="http://schemas.microsoft.com/office/drawing/2014/main" id="{072FFAC7-E65E-4087-B5EE-E9CF362DB958}"/>
                </a:ext>
              </a:extLst>
            </p:cNvPr>
            <p:cNvSpPr/>
            <p:nvPr/>
          </p:nvSpPr>
          <p:spPr>
            <a:xfrm>
              <a:off x="9444800" y="3186749"/>
              <a:ext cx="1074531" cy="1172216"/>
            </a:xfrm>
            <a:custGeom>
              <a:avLst/>
              <a:gdLst>
                <a:gd name="connsiteX0" fmla="*/ 845534 w 838200"/>
                <a:gd name="connsiteY0" fmla="*/ 175069 h 914400"/>
                <a:gd name="connsiteX1" fmla="*/ 729329 w 838200"/>
                <a:gd name="connsiteY1" fmla="*/ 285750 h 914400"/>
                <a:gd name="connsiteX2" fmla="*/ 462534 w 838200"/>
                <a:gd name="connsiteY2" fmla="*/ 160592 h 914400"/>
                <a:gd name="connsiteX3" fmla="*/ 251746 w 838200"/>
                <a:gd name="connsiteY3" fmla="*/ 246031 h 914400"/>
                <a:gd name="connsiteX4" fmla="*/ 166021 w 838200"/>
                <a:gd name="connsiteY4" fmla="*/ 456629 h 914400"/>
                <a:gd name="connsiteX5" fmla="*/ 203930 w 838200"/>
                <a:gd name="connsiteY5" fmla="*/ 611410 h 914400"/>
                <a:gd name="connsiteX6" fmla="*/ 311277 w 838200"/>
                <a:gd name="connsiteY6" fmla="*/ 717613 h 914400"/>
                <a:gd name="connsiteX7" fmla="*/ 465487 w 838200"/>
                <a:gd name="connsiteY7" fmla="*/ 756190 h 914400"/>
                <a:gd name="connsiteX8" fmla="*/ 597694 w 838200"/>
                <a:gd name="connsiteY8" fmla="*/ 729234 h 914400"/>
                <a:gd name="connsiteX9" fmla="*/ 729329 w 838200"/>
                <a:gd name="connsiteY9" fmla="*/ 631031 h 914400"/>
                <a:gd name="connsiteX10" fmla="*/ 842010 w 838200"/>
                <a:gd name="connsiteY10" fmla="*/ 748379 h 914400"/>
                <a:gd name="connsiteX11" fmla="*/ 659225 w 838200"/>
                <a:gd name="connsiteY11" fmla="*/ 879062 h 914400"/>
                <a:gd name="connsiteX12" fmla="*/ 462819 w 838200"/>
                <a:gd name="connsiteY12" fmla="*/ 915543 h 914400"/>
                <a:gd name="connsiteX13" fmla="*/ 129635 w 838200"/>
                <a:gd name="connsiteY13" fmla="*/ 786670 h 914400"/>
                <a:gd name="connsiteX14" fmla="*/ 0 w 838200"/>
                <a:gd name="connsiteY14" fmla="*/ 456343 h 914400"/>
                <a:gd name="connsiteX15" fmla="*/ 59055 w 838200"/>
                <a:gd name="connsiteY15" fmla="*/ 224600 h 914400"/>
                <a:gd name="connsiteX16" fmla="*/ 228219 w 838200"/>
                <a:gd name="connsiteY16" fmla="*/ 61627 h 914400"/>
                <a:gd name="connsiteX17" fmla="*/ 465296 w 838200"/>
                <a:gd name="connsiteY17" fmla="*/ 0 h 914400"/>
                <a:gd name="connsiteX18" fmla="*/ 673322 w 838200"/>
                <a:gd name="connsiteY18" fmla="*/ 45530 h 914400"/>
                <a:gd name="connsiteX19" fmla="*/ 845534 w 838200"/>
                <a:gd name="connsiteY19" fmla="*/ 17506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914400">
                  <a:moveTo>
                    <a:pt x="845534" y="175069"/>
                  </a:moveTo>
                  <a:lnTo>
                    <a:pt x="729329" y="285750"/>
                  </a:lnTo>
                  <a:cubicBezTo>
                    <a:pt x="650271" y="202311"/>
                    <a:pt x="561308" y="160592"/>
                    <a:pt x="462534" y="160592"/>
                  </a:cubicBezTo>
                  <a:cubicBezTo>
                    <a:pt x="379095" y="160592"/>
                    <a:pt x="308896" y="189071"/>
                    <a:pt x="251746" y="246031"/>
                  </a:cubicBezTo>
                  <a:cubicBezTo>
                    <a:pt x="194596" y="302990"/>
                    <a:pt x="166021" y="373190"/>
                    <a:pt x="166021" y="456629"/>
                  </a:cubicBezTo>
                  <a:cubicBezTo>
                    <a:pt x="166021" y="514731"/>
                    <a:pt x="178689" y="566357"/>
                    <a:pt x="203930" y="611410"/>
                  </a:cubicBezTo>
                  <a:cubicBezTo>
                    <a:pt x="229266" y="656463"/>
                    <a:pt x="264985" y="691896"/>
                    <a:pt x="311277" y="717613"/>
                  </a:cubicBezTo>
                  <a:cubicBezTo>
                    <a:pt x="357568" y="743331"/>
                    <a:pt x="408908" y="756190"/>
                    <a:pt x="465487" y="756190"/>
                  </a:cubicBezTo>
                  <a:cubicBezTo>
                    <a:pt x="513683" y="756190"/>
                    <a:pt x="557784" y="747236"/>
                    <a:pt x="597694" y="729234"/>
                  </a:cubicBezTo>
                  <a:cubicBezTo>
                    <a:pt x="637604" y="711232"/>
                    <a:pt x="681514" y="678561"/>
                    <a:pt x="729329" y="631031"/>
                  </a:cubicBezTo>
                  <a:lnTo>
                    <a:pt x="842010" y="748379"/>
                  </a:lnTo>
                  <a:cubicBezTo>
                    <a:pt x="777525" y="811244"/>
                    <a:pt x="716566" y="854774"/>
                    <a:pt x="659225" y="879062"/>
                  </a:cubicBezTo>
                  <a:cubicBezTo>
                    <a:pt x="601885" y="903351"/>
                    <a:pt x="536353" y="915543"/>
                    <a:pt x="462819" y="915543"/>
                  </a:cubicBezTo>
                  <a:cubicBezTo>
                    <a:pt x="327088" y="915543"/>
                    <a:pt x="216027" y="872585"/>
                    <a:pt x="129635" y="786670"/>
                  </a:cubicBezTo>
                  <a:cubicBezTo>
                    <a:pt x="43148" y="700754"/>
                    <a:pt x="0" y="590645"/>
                    <a:pt x="0" y="456343"/>
                  </a:cubicBezTo>
                  <a:cubicBezTo>
                    <a:pt x="0" y="369475"/>
                    <a:pt x="19716" y="292227"/>
                    <a:pt x="59055" y="224600"/>
                  </a:cubicBezTo>
                  <a:cubicBezTo>
                    <a:pt x="98393" y="157067"/>
                    <a:pt x="154781" y="102775"/>
                    <a:pt x="228219" y="61627"/>
                  </a:cubicBezTo>
                  <a:cubicBezTo>
                    <a:pt x="301561" y="20574"/>
                    <a:pt x="380619" y="0"/>
                    <a:pt x="465296" y="0"/>
                  </a:cubicBezTo>
                  <a:cubicBezTo>
                    <a:pt x="537305" y="0"/>
                    <a:pt x="606647" y="15145"/>
                    <a:pt x="673322" y="45530"/>
                  </a:cubicBezTo>
                  <a:cubicBezTo>
                    <a:pt x="739807" y="75914"/>
                    <a:pt x="797337" y="119158"/>
                    <a:pt x="845534" y="175069"/>
                  </a:cubicBezTo>
                  <a:close/>
                </a:path>
              </a:pathLst>
            </a:custGeom>
            <a:solidFill>
              <a:srgbClr val="4B99E8">
                <a:alpha val="15000"/>
              </a:srgbClr>
            </a:solidFill>
            <a:ln w="9525" cap="flat">
              <a:noFill/>
              <a:prstDash val="solid"/>
              <a:miter/>
            </a:ln>
          </p:spPr>
          <p:txBody>
            <a:bodyPr rtlCol="0" anchor="ctr"/>
            <a:lstStyle/>
            <a:p>
              <a:endParaRPr lang="en-US" sz="1800" dirty="0"/>
            </a:p>
          </p:txBody>
        </p:sp>
      </p:grpSp>
      <p:sp>
        <p:nvSpPr>
          <p:cNvPr id="55" name="Freeform: Shape 54" descr="Play">
            <a:extLst>
              <a:ext uri="{FF2B5EF4-FFF2-40B4-BE49-F238E27FC236}">
                <a16:creationId xmlns:a16="http://schemas.microsoft.com/office/drawing/2014/main" id="{29787377-BCA7-4429-8734-ABAFFE7E46F4}"/>
              </a:ext>
            </a:extLst>
          </p:cNvPr>
          <p:cNvSpPr/>
          <p:nvPr/>
        </p:nvSpPr>
        <p:spPr>
          <a:xfrm>
            <a:off x="2033405" y="2791145"/>
            <a:ext cx="64676" cy="83379"/>
          </a:xfrm>
          <a:custGeom>
            <a:avLst/>
            <a:gdLst>
              <a:gd name="connsiteX0" fmla="*/ 0 w 546735"/>
              <a:gd name="connsiteY0" fmla="*/ 0 h 704850"/>
              <a:gd name="connsiteX1" fmla="*/ 546735 w 546735"/>
              <a:gd name="connsiteY1" fmla="*/ 352425 h 704850"/>
              <a:gd name="connsiteX2" fmla="*/ 0 w 546735"/>
              <a:gd name="connsiteY2" fmla="*/ 704850 h 704850"/>
              <a:gd name="connsiteX3" fmla="*/ 0 w 546735"/>
              <a:gd name="connsiteY3" fmla="*/ 585278 h 704850"/>
              <a:gd name="connsiteX4" fmla="*/ 361236 w 546735"/>
              <a:gd name="connsiteY4" fmla="*/ 352425 h 704850"/>
              <a:gd name="connsiteX5" fmla="*/ 0 w 546735"/>
              <a:gd name="connsiteY5" fmla="*/ 119573 h 704850"/>
              <a:gd name="connsiteX6" fmla="*/ 0 w 546735"/>
              <a:gd name="connsiteY6"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735" h="704850">
                <a:moveTo>
                  <a:pt x="0" y="0"/>
                </a:moveTo>
                <a:lnTo>
                  <a:pt x="546735" y="352425"/>
                </a:lnTo>
                <a:lnTo>
                  <a:pt x="0" y="704850"/>
                </a:lnTo>
                <a:lnTo>
                  <a:pt x="0" y="585278"/>
                </a:lnTo>
                <a:lnTo>
                  <a:pt x="361236" y="352425"/>
                </a:lnTo>
                <a:lnTo>
                  <a:pt x="0" y="119573"/>
                </a:lnTo>
                <a:lnTo>
                  <a:pt x="0" y="0"/>
                </a:lnTo>
                <a:close/>
              </a:path>
            </a:pathLst>
          </a:custGeom>
          <a:solidFill>
            <a:schemeClr val="bg1"/>
          </a:solidFill>
          <a:ln w="9525" cap="flat">
            <a:noFill/>
            <a:prstDash val="solid"/>
            <a:miter/>
          </a:ln>
        </p:spPr>
        <p:txBody>
          <a:bodyPr rtlCol="0" anchor="ctr"/>
          <a:lstStyle/>
          <a:p>
            <a:endParaRPr lang="en-US" sz="1800" dirty="0"/>
          </a:p>
        </p:txBody>
      </p:sp>
      <p:sp>
        <p:nvSpPr>
          <p:cNvPr id="58" name="Freeform: Shape 57" descr="Play">
            <a:extLst>
              <a:ext uri="{FF2B5EF4-FFF2-40B4-BE49-F238E27FC236}">
                <a16:creationId xmlns:a16="http://schemas.microsoft.com/office/drawing/2014/main" id="{3F7F4A73-3474-4B21-A0AA-764D461ADD55}"/>
              </a:ext>
            </a:extLst>
          </p:cNvPr>
          <p:cNvSpPr/>
          <p:nvPr/>
        </p:nvSpPr>
        <p:spPr>
          <a:xfrm>
            <a:off x="3703004" y="2791145"/>
            <a:ext cx="64676" cy="83379"/>
          </a:xfrm>
          <a:custGeom>
            <a:avLst/>
            <a:gdLst>
              <a:gd name="connsiteX0" fmla="*/ 0 w 546735"/>
              <a:gd name="connsiteY0" fmla="*/ 0 h 704850"/>
              <a:gd name="connsiteX1" fmla="*/ 546735 w 546735"/>
              <a:gd name="connsiteY1" fmla="*/ 352425 h 704850"/>
              <a:gd name="connsiteX2" fmla="*/ 0 w 546735"/>
              <a:gd name="connsiteY2" fmla="*/ 704850 h 704850"/>
              <a:gd name="connsiteX3" fmla="*/ 0 w 546735"/>
              <a:gd name="connsiteY3" fmla="*/ 585278 h 704850"/>
              <a:gd name="connsiteX4" fmla="*/ 361236 w 546735"/>
              <a:gd name="connsiteY4" fmla="*/ 352425 h 704850"/>
              <a:gd name="connsiteX5" fmla="*/ 0 w 546735"/>
              <a:gd name="connsiteY5" fmla="*/ 119573 h 704850"/>
              <a:gd name="connsiteX6" fmla="*/ 0 w 546735"/>
              <a:gd name="connsiteY6"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735" h="704850">
                <a:moveTo>
                  <a:pt x="0" y="0"/>
                </a:moveTo>
                <a:lnTo>
                  <a:pt x="546735" y="352425"/>
                </a:lnTo>
                <a:lnTo>
                  <a:pt x="0" y="704850"/>
                </a:lnTo>
                <a:lnTo>
                  <a:pt x="0" y="585278"/>
                </a:lnTo>
                <a:lnTo>
                  <a:pt x="361236" y="352425"/>
                </a:lnTo>
                <a:lnTo>
                  <a:pt x="0" y="119573"/>
                </a:lnTo>
                <a:lnTo>
                  <a:pt x="0" y="0"/>
                </a:lnTo>
                <a:close/>
              </a:path>
            </a:pathLst>
          </a:custGeom>
          <a:solidFill>
            <a:schemeClr val="bg1"/>
          </a:solidFill>
          <a:ln w="9525" cap="flat">
            <a:noFill/>
            <a:prstDash val="solid"/>
            <a:miter/>
          </a:ln>
        </p:spPr>
        <p:txBody>
          <a:bodyPr rtlCol="0" anchor="ctr"/>
          <a:lstStyle/>
          <a:p>
            <a:endParaRPr lang="en-US" sz="1800" dirty="0"/>
          </a:p>
        </p:txBody>
      </p:sp>
      <p:sp>
        <p:nvSpPr>
          <p:cNvPr id="59" name="Freeform: Shape 58" descr="Play">
            <a:extLst>
              <a:ext uri="{FF2B5EF4-FFF2-40B4-BE49-F238E27FC236}">
                <a16:creationId xmlns:a16="http://schemas.microsoft.com/office/drawing/2014/main" id="{AB1F3EB6-11CC-40BD-904A-CA89D7C1093F}"/>
              </a:ext>
            </a:extLst>
          </p:cNvPr>
          <p:cNvSpPr/>
          <p:nvPr/>
        </p:nvSpPr>
        <p:spPr>
          <a:xfrm>
            <a:off x="5372603" y="2791145"/>
            <a:ext cx="64676" cy="83379"/>
          </a:xfrm>
          <a:custGeom>
            <a:avLst/>
            <a:gdLst>
              <a:gd name="connsiteX0" fmla="*/ 0 w 546735"/>
              <a:gd name="connsiteY0" fmla="*/ 0 h 704850"/>
              <a:gd name="connsiteX1" fmla="*/ 546735 w 546735"/>
              <a:gd name="connsiteY1" fmla="*/ 352425 h 704850"/>
              <a:gd name="connsiteX2" fmla="*/ 0 w 546735"/>
              <a:gd name="connsiteY2" fmla="*/ 704850 h 704850"/>
              <a:gd name="connsiteX3" fmla="*/ 0 w 546735"/>
              <a:gd name="connsiteY3" fmla="*/ 585278 h 704850"/>
              <a:gd name="connsiteX4" fmla="*/ 361236 w 546735"/>
              <a:gd name="connsiteY4" fmla="*/ 352425 h 704850"/>
              <a:gd name="connsiteX5" fmla="*/ 0 w 546735"/>
              <a:gd name="connsiteY5" fmla="*/ 119573 h 704850"/>
              <a:gd name="connsiteX6" fmla="*/ 0 w 546735"/>
              <a:gd name="connsiteY6"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735" h="704850">
                <a:moveTo>
                  <a:pt x="0" y="0"/>
                </a:moveTo>
                <a:lnTo>
                  <a:pt x="546735" y="352425"/>
                </a:lnTo>
                <a:lnTo>
                  <a:pt x="0" y="704850"/>
                </a:lnTo>
                <a:lnTo>
                  <a:pt x="0" y="585278"/>
                </a:lnTo>
                <a:lnTo>
                  <a:pt x="361236" y="352425"/>
                </a:lnTo>
                <a:lnTo>
                  <a:pt x="0" y="119573"/>
                </a:lnTo>
                <a:lnTo>
                  <a:pt x="0" y="0"/>
                </a:lnTo>
                <a:close/>
              </a:path>
            </a:pathLst>
          </a:custGeom>
          <a:solidFill>
            <a:schemeClr val="bg1"/>
          </a:solidFill>
          <a:ln w="9525" cap="flat">
            <a:noFill/>
            <a:prstDash val="solid"/>
            <a:miter/>
          </a:ln>
        </p:spPr>
        <p:txBody>
          <a:bodyPr rtlCol="0" anchor="ctr"/>
          <a:lstStyle/>
          <a:p>
            <a:endParaRPr lang="en-US" sz="1800" dirty="0"/>
          </a:p>
        </p:txBody>
      </p:sp>
      <p:sp>
        <p:nvSpPr>
          <p:cNvPr id="60" name="Freeform: Shape 59" descr="Play">
            <a:extLst>
              <a:ext uri="{FF2B5EF4-FFF2-40B4-BE49-F238E27FC236}">
                <a16:creationId xmlns:a16="http://schemas.microsoft.com/office/drawing/2014/main" id="{32DE03A9-51A0-4FCF-AFFA-A9DCA1038C0E}"/>
              </a:ext>
            </a:extLst>
          </p:cNvPr>
          <p:cNvSpPr/>
          <p:nvPr/>
        </p:nvSpPr>
        <p:spPr>
          <a:xfrm>
            <a:off x="7042204" y="2791145"/>
            <a:ext cx="64676" cy="83379"/>
          </a:xfrm>
          <a:custGeom>
            <a:avLst/>
            <a:gdLst>
              <a:gd name="connsiteX0" fmla="*/ 0 w 546735"/>
              <a:gd name="connsiteY0" fmla="*/ 0 h 704850"/>
              <a:gd name="connsiteX1" fmla="*/ 546735 w 546735"/>
              <a:gd name="connsiteY1" fmla="*/ 352425 h 704850"/>
              <a:gd name="connsiteX2" fmla="*/ 0 w 546735"/>
              <a:gd name="connsiteY2" fmla="*/ 704850 h 704850"/>
              <a:gd name="connsiteX3" fmla="*/ 0 w 546735"/>
              <a:gd name="connsiteY3" fmla="*/ 585278 h 704850"/>
              <a:gd name="connsiteX4" fmla="*/ 361236 w 546735"/>
              <a:gd name="connsiteY4" fmla="*/ 352425 h 704850"/>
              <a:gd name="connsiteX5" fmla="*/ 0 w 546735"/>
              <a:gd name="connsiteY5" fmla="*/ 119573 h 704850"/>
              <a:gd name="connsiteX6" fmla="*/ 0 w 546735"/>
              <a:gd name="connsiteY6" fmla="*/ 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735" h="704850">
                <a:moveTo>
                  <a:pt x="0" y="0"/>
                </a:moveTo>
                <a:lnTo>
                  <a:pt x="546735" y="352425"/>
                </a:lnTo>
                <a:lnTo>
                  <a:pt x="0" y="704850"/>
                </a:lnTo>
                <a:lnTo>
                  <a:pt x="0" y="585278"/>
                </a:lnTo>
                <a:lnTo>
                  <a:pt x="361236" y="352425"/>
                </a:lnTo>
                <a:lnTo>
                  <a:pt x="0" y="119573"/>
                </a:lnTo>
                <a:lnTo>
                  <a:pt x="0" y="0"/>
                </a:lnTo>
                <a:close/>
              </a:path>
            </a:pathLst>
          </a:custGeom>
          <a:solidFill>
            <a:schemeClr val="bg1"/>
          </a:solidFill>
          <a:ln w="9525" cap="flat">
            <a:noFill/>
            <a:prstDash val="solid"/>
            <a:miter/>
          </a:ln>
        </p:spPr>
        <p:txBody>
          <a:bodyPr rtlCol="0" anchor="ctr"/>
          <a:lstStyle/>
          <a:p>
            <a:endParaRPr lang="en-US" sz="1800" dirty="0"/>
          </a:p>
        </p:txBody>
      </p:sp>
      <p:grpSp>
        <p:nvGrpSpPr>
          <p:cNvPr id="85" name="Group 84">
            <a:extLst>
              <a:ext uri="{FF2B5EF4-FFF2-40B4-BE49-F238E27FC236}">
                <a16:creationId xmlns:a16="http://schemas.microsoft.com/office/drawing/2014/main" id="{A30C4F48-12FC-44F2-AC0B-78DED2E38480}"/>
              </a:ext>
            </a:extLst>
          </p:cNvPr>
          <p:cNvGrpSpPr/>
          <p:nvPr/>
        </p:nvGrpSpPr>
        <p:grpSpPr>
          <a:xfrm>
            <a:off x="432191" y="2791145"/>
            <a:ext cx="8279612" cy="1103994"/>
            <a:chOff x="556066" y="3516567"/>
            <a:chExt cx="1562100" cy="1768665"/>
          </a:xfrm>
          <a:effectLst>
            <a:outerShdw blurRad="241300" dist="139700" dir="5400000" algn="t" rotWithShape="0">
              <a:schemeClr val="accent1">
                <a:lumMod val="50000"/>
                <a:alpha val="25000"/>
              </a:schemeClr>
            </a:outerShdw>
          </a:effectLst>
        </p:grpSpPr>
        <p:cxnSp>
          <p:nvCxnSpPr>
            <p:cNvPr id="82" name="Straight Connector 81">
              <a:extLst>
                <a:ext uri="{FF2B5EF4-FFF2-40B4-BE49-F238E27FC236}">
                  <a16:creationId xmlns:a16="http://schemas.microsoft.com/office/drawing/2014/main" id="{7D2B7A11-6342-4E17-8BCA-21BC954C92FE}"/>
                </a:ext>
              </a:extLst>
            </p:cNvPr>
            <p:cNvCxnSpPr>
              <a:cxnSpLocks/>
            </p:cNvCxnSpPr>
            <p:nvPr/>
          </p:nvCxnSpPr>
          <p:spPr>
            <a:xfrm>
              <a:off x="556066" y="3516567"/>
              <a:ext cx="0" cy="1488819"/>
            </a:xfrm>
            <a:prstGeom prst="line">
              <a:avLst/>
            </a:prstGeom>
            <a:ln w="73660">
              <a:solidFill>
                <a:schemeClr val="bg1"/>
              </a:solidFill>
              <a:headEnd type="stealt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24029AE-79B6-4A1A-9772-5B574E94F802}"/>
                </a:ext>
              </a:extLst>
            </p:cNvPr>
            <p:cNvCxnSpPr/>
            <p:nvPr/>
          </p:nvCxnSpPr>
          <p:spPr>
            <a:xfrm>
              <a:off x="2118166" y="3586162"/>
              <a:ext cx="0" cy="1419225"/>
            </a:xfrm>
            <a:prstGeom prst="line">
              <a:avLst/>
            </a:prstGeom>
            <a:ln w="7366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Right Bracket 83">
              <a:extLst>
                <a:ext uri="{FF2B5EF4-FFF2-40B4-BE49-F238E27FC236}">
                  <a16:creationId xmlns:a16="http://schemas.microsoft.com/office/drawing/2014/main" id="{586F129A-6BF1-4C98-B013-470AD3DE8371}"/>
                </a:ext>
              </a:extLst>
            </p:cNvPr>
            <p:cNvSpPr/>
            <p:nvPr/>
          </p:nvSpPr>
          <p:spPr>
            <a:xfrm rot="5400000">
              <a:off x="1194703" y="4361774"/>
              <a:ext cx="284821" cy="1562096"/>
            </a:xfrm>
            <a:prstGeom prst="rightBracket">
              <a:avLst>
                <a:gd name="adj" fmla="val 101357"/>
              </a:avLst>
            </a:prstGeom>
            <a:ln w="7366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grpSp>
      <p:sp>
        <p:nvSpPr>
          <p:cNvPr id="87" name="Graphic 18">
            <a:extLst>
              <a:ext uri="{FF2B5EF4-FFF2-40B4-BE49-F238E27FC236}">
                <a16:creationId xmlns:a16="http://schemas.microsoft.com/office/drawing/2014/main" id="{BFA0524E-CC70-42E1-B0A2-D1ABFD0DE776}"/>
              </a:ext>
            </a:extLst>
          </p:cNvPr>
          <p:cNvSpPr/>
          <p:nvPr/>
        </p:nvSpPr>
        <p:spPr>
          <a:xfrm>
            <a:off x="688365"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DEFINE</a:t>
            </a:r>
          </a:p>
        </p:txBody>
      </p:sp>
      <p:sp>
        <p:nvSpPr>
          <p:cNvPr id="88" name="任意形状 1945">
            <a:extLst>
              <a:ext uri="{FF2B5EF4-FFF2-40B4-BE49-F238E27FC236}">
                <a16:creationId xmlns:a16="http://schemas.microsoft.com/office/drawing/2014/main" id="{A127D308-3577-4145-8375-A2527E1EB618}"/>
              </a:ext>
            </a:extLst>
          </p:cNvPr>
          <p:cNvSpPr/>
          <p:nvPr/>
        </p:nvSpPr>
        <p:spPr>
          <a:xfrm rot="8100000">
            <a:off x="1636156"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91" name="TextBox 90">
            <a:extLst>
              <a:ext uri="{FF2B5EF4-FFF2-40B4-BE49-F238E27FC236}">
                <a16:creationId xmlns:a16="http://schemas.microsoft.com/office/drawing/2014/main" id="{91BD1BA9-1385-483F-9E0D-EBC55621C087}"/>
              </a:ext>
            </a:extLst>
          </p:cNvPr>
          <p:cNvSpPr txBox="1"/>
          <p:nvPr/>
        </p:nvSpPr>
        <p:spPr>
          <a:xfrm>
            <a:off x="608554" y="2292247"/>
            <a:ext cx="1244780" cy="774123"/>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Define the problem and what customer requires </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Select Project – CTO’s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Create Project Charter</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Develop High-level process map</a:t>
            </a:r>
          </a:p>
        </p:txBody>
      </p:sp>
      <p:sp>
        <p:nvSpPr>
          <p:cNvPr id="92" name="TextBox 91">
            <a:extLst>
              <a:ext uri="{FF2B5EF4-FFF2-40B4-BE49-F238E27FC236}">
                <a16:creationId xmlns:a16="http://schemas.microsoft.com/office/drawing/2014/main" id="{8A5A6A8E-0B05-4166-9C36-D00F04E0CA95}"/>
              </a:ext>
            </a:extLst>
          </p:cNvPr>
          <p:cNvSpPr txBox="1"/>
          <p:nvPr/>
        </p:nvSpPr>
        <p:spPr>
          <a:xfrm>
            <a:off x="2278153" y="2292247"/>
            <a:ext cx="1244780" cy="876715"/>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Measure Defects and Process Operation</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Identify project output metric</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Develop data collection plan</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Establish process baseline</a:t>
            </a:r>
          </a:p>
        </p:txBody>
      </p:sp>
      <p:sp>
        <p:nvSpPr>
          <p:cNvPr id="93" name="TextBox 92">
            <a:extLst>
              <a:ext uri="{FF2B5EF4-FFF2-40B4-BE49-F238E27FC236}">
                <a16:creationId xmlns:a16="http://schemas.microsoft.com/office/drawing/2014/main" id="{20FCCF6F-F242-4FD3-A536-97A41927791A}"/>
              </a:ext>
            </a:extLst>
          </p:cNvPr>
          <p:cNvSpPr txBox="1"/>
          <p:nvPr/>
        </p:nvSpPr>
        <p:spPr>
          <a:xfrm>
            <a:off x="3947752" y="2292247"/>
            <a:ext cx="1244780" cy="774123"/>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Analyze the Data and Discover Causes of Defects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Identify root causes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Validate root causes and determine VITALFEW</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Quantify the opportunity</a:t>
            </a:r>
          </a:p>
        </p:txBody>
      </p:sp>
      <p:sp>
        <p:nvSpPr>
          <p:cNvPr id="94" name="TextBox 93">
            <a:extLst>
              <a:ext uri="{FF2B5EF4-FFF2-40B4-BE49-F238E27FC236}">
                <a16:creationId xmlns:a16="http://schemas.microsoft.com/office/drawing/2014/main" id="{A8EB0BB0-B267-408A-A012-184A15532E96}"/>
              </a:ext>
            </a:extLst>
          </p:cNvPr>
          <p:cNvSpPr txBox="1"/>
          <p:nvPr/>
        </p:nvSpPr>
        <p:spPr>
          <a:xfrm>
            <a:off x="5617351" y="2292247"/>
            <a:ext cx="1244780" cy="671530"/>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Improve the process to remove causes of defects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Identify solution</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Refine and test solutions</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Cost benefit calculation</a:t>
            </a:r>
          </a:p>
        </p:txBody>
      </p:sp>
      <p:sp>
        <p:nvSpPr>
          <p:cNvPr id="95" name="TextBox 94">
            <a:extLst>
              <a:ext uri="{FF2B5EF4-FFF2-40B4-BE49-F238E27FC236}">
                <a16:creationId xmlns:a16="http://schemas.microsoft.com/office/drawing/2014/main" id="{6CDB16AA-313C-445F-A0A3-E3596D3E7583}"/>
              </a:ext>
            </a:extLst>
          </p:cNvPr>
          <p:cNvSpPr txBox="1"/>
          <p:nvPr/>
        </p:nvSpPr>
        <p:spPr>
          <a:xfrm>
            <a:off x="7286951" y="2292247"/>
            <a:ext cx="1244780" cy="671530"/>
          </a:xfrm>
          <a:prstGeom prst="rect">
            <a:avLst/>
          </a:prstGeom>
          <a:noFill/>
        </p:spPr>
        <p:txBody>
          <a:bodyPr wrap="square" rtlCol="0">
            <a:spAutoFit/>
          </a:bodyPr>
          <a:lstStyle/>
          <a:p>
            <a:pPr>
              <a:lnSpc>
                <a:spcPts val="825"/>
              </a:lnSpc>
              <a:spcAft>
                <a:spcPts val="225"/>
              </a:spcAft>
            </a:pPr>
            <a:r>
              <a:rPr lang="en-US" sz="600" b="1" dirty="0">
                <a:solidFill>
                  <a:schemeClr val="tx2"/>
                </a:solidFill>
                <a:latin typeface="Century Gothic" panose="020B0502020202020204" pitchFamily="34" charset="0"/>
              </a:rPr>
              <a:t>Control and monitor your improvement</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Implement process control</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Prepare roll-out solution</a:t>
            </a:r>
          </a:p>
          <a:p>
            <a:pPr marL="171450" indent="-171450" defTabSz="342900">
              <a:lnSpc>
                <a:spcPts val="825"/>
              </a:lnSpc>
              <a:spcAft>
                <a:spcPts val="225"/>
              </a:spcAft>
              <a:buFont typeface="+mj-lt"/>
              <a:buAutoNum type="arabicPeriod"/>
            </a:pPr>
            <a:r>
              <a:rPr lang="en-US" sz="525" dirty="0">
                <a:latin typeface="Century Gothic" panose="020B0502020202020204" pitchFamily="34" charset="0"/>
              </a:rPr>
              <a:t>Project closure</a:t>
            </a:r>
          </a:p>
        </p:txBody>
      </p:sp>
      <p:sp>
        <p:nvSpPr>
          <p:cNvPr id="97" name="Graphic 18">
            <a:extLst>
              <a:ext uri="{FF2B5EF4-FFF2-40B4-BE49-F238E27FC236}">
                <a16:creationId xmlns:a16="http://schemas.microsoft.com/office/drawing/2014/main" id="{B48215A8-408B-49E9-A08F-761FB9018F26}"/>
              </a:ext>
            </a:extLst>
          </p:cNvPr>
          <p:cNvSpPr/>
          <p:nvPr/>
        </p:nvSpPr>
        <p:spPr>
          <a:xfrm>
            <a:off x="2357964"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MEASURE</a:t>
            </a:r>
          </a:p>
        </p:txBody>
      </p:sp>
      <p:sp>
        <p:nvSpPr>
          <p:cNvPr id="98" name="任意形状 1945">
            <a:extLst>
              <a:ext uri="{FF2B5EF4-FFF2-40B4-BE49-F238E27FC236}">
                <a16:creationId xmlns:a16="http://schemas.microsoft.com/office/drawing/2014/main" id="{5EDD63F0-CF05-4DF3-AF1E-559D25397872}"/>
              </a:ext>
            </a:extLst>
          </p:cNvPr>
          <p:cNvSpPr/>
          <p:nvPr/>
        </p:nvSpPr>
        <p:spPr>
          <a:xfrm rot="8100000">
            <a:off x="3305755"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100" name="Graphic 18">
            <a:extLst>
              <a:ext uri="{FF2B5EF4-FFF2-40B4-BE49-F238E27FC236}">
                <a16:creationId xmlns:a16="http://schemas.microsoft.com/office/drawing/2014/main" id="{F07A36FA-4435-4180-93AC-C4CA03BF1294}"/>
              </a:ext>
            </a:extLst>
          </p:cNvPr>
          <p:cNvSpPr/>
          <p:nvPr/>
        </p:nvSpPr>
        <p:spPr>
          <a:xfrm>
            <a:off x="4027563"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ANALYZE</a:t>
            </a:r>
          </a:p>
        </p:txBody>
      </p:sp>
      <p:sp>
        <p:nvSpPr>
          <p:cNvPr id="101" name="任意形状 1945">
            <a:extLst>
              <a:ext uri="{FF2B5EF4-FFF2-40B4-BE49-F238E27FC236}">
                <a16:creationId xmlns:a16="http://schemas.microsoft.com/office/drawing/2014/main" id="{415BCFBA-74AE-4341-B53D-48D1E57635C1}"/>
              </a:ext>
            </a:extLst>
          </p:cNvPr>
          <p:cNvSpPr/>
          <p:nvPr/>
        </p:nvSpPr>
        <p:spPr>
          <a:xfrm rot="8100000">
            <a:off x="4975354"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103" name="Graphic 18">
            <a:extLst>
              <a:ext uri="{FF2B5EF4-FFF2-40B4-BE49-F238E27FC236}">
                <a16:creationId xmlns:a16="http://schemas.microsoft.com/office/drawing/2014/main" id="{8904798A-2683-4D70-B0FF-048F4B21C110}"/>
              </a:ext>
            </a:extLst>
          </p:cNvPr>
          <p:cNvSpPr/>
          <p:nvPr/>
        </p:nvSpPr>
        <p:spPr>
          <a:xfrm>
            <a:off x="5697163"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IMPROVE</a:t>
            </a:r>
          </a:p>
        </p:txBody>
      </p:sp>
      <p:sp>
        <p:nvSpPr>
          <p:cNvPr id="104" name="任意形状 1945">
            <a:extLst>
              <a:ext uri="{FF2B5EF4-FFF2-40B4-BE49-F238E27FC236}">
                <a16:creationId xmlns:a16="http://schemas.microsoft.com/office/drawing/2014/main" id="{A862599A-FAEF-4F10-B037-5F779F887AC1}"/>
              </a:ext>
            </a:extLst>
          </p:cNvPr>
          <p:cNvSpPr/>
          <p:nvPr/>
        </p:nvSpPr>
        <p:spPr>
          <a:xfrm rot="8100000">
            <a:off x="6644954"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106" name="Graphic 18">
            <a:extLst>
              <a:ext uri="{FF2B5EF4-FFF2-40B4-BE49-F238E27FC236}">
                <a16:creationId xmlns:a16="http://schemas.microsoft.com/office/drawing/2014/main" id="{3AEDD333-A875-4FEF-87BD-9F44475B02F9}"/>
              </a:ext>
            </a:extLst>
          </p:cNvPr>
          <p:cNvSpPr/>
          <p:nvPr/>
        </p:nvSpPr>
        <p:spPr>
          <a:xfrm>
            <a:off x="7366763" y="1702149"/>
            <a:ext cx="1085157" cy="305322"/>
          </a:xfrm>
          <a:prstGeom prst="roundRect">
            <a:avLst>
              <a:gd name="adj" fmla="val 12351"/>
            </a:avLst>
          </a:prstGeom>
          <a:solidFill>
            <a:schemeClr val="tx2"/>
          </a:solidFill>
          <a:ln w="9525" cap="flat">
            <a:noFill/>
            <a:prstDash val="solid"/>
            <a:miter/>
          </a:ln>
          <a:effectLst>
            <a:outerShdw blurRad="571500" dist="139700" dir="5400000" sx="85000" sy="85000" algn="t" rotWithShape="0">
              <a:srgbClr val="111029">
                <a:alpha val="30000"/>
              </a:srgbClr>
            </a:outerShdw>
          </a:effectLst>
        </p:spPr>
        <p:txBody>
          <a:bodyPr tIns="0" bIns="0" rtlCol="0" anchor="ctr"/>
          <a:lstStyle/>
          <a:p>
            <a:r>
              <a:rPr lang="en-US" sz="825" b="1" dirty="0">
                <a:solidFill>
                  <a:schemeClr val="bg1"/>
                </a:solidFill>
                <a:latin typeface="Century Gothic" panose="020B0502020202020204" pitchFamily="34" charset="0"/>
              </a:rPr>
              <a:t>CONTROL</a:t>
            </a:r>
          </a:p>
        </p:txBody>
      </p:sp>
      <p:sp>
        <p:nvSpPr>
          <p:cNvPr id="107" name="任意形状 1945">
            <a:extLst>
              <a:ext uri="{FF2B5EF4-FFF2-40B4-BE49-F238E27FC236}">
                <a16:creationId xmlns:a16="http://schemas.microsoft.com/office/drawing/2014/main" id="{ACC33E85-B3C5-46A6-9CE5-BF8A10383593}"/>
              </a:ext>
            </a:extLst>
          </p:cNvPr>
          <p:cNvSpPr/>
          <p:nvPr/>
        </p:nvSpPr>
        <p:spPr>
          <a:xfrm rot="8100000">
            <a:off x="8314554" y="1827161"/>
            <a:ext cx="55298" cy="55296"/>
          </a:xfrm>
          <a:custGeom>
            <a:avLst/>
            <a:gdLst/>
            <a:ahLst/>
            <a:cxnLst>
              <a:cxn ang="0">
                <a:pos x="wd2" y="hd2"/>
              </a:cxn>
              <a:cxn ang="5400000">
                <a:pos x="wd2" y="hd2"/>
              </a:cxn>
              <a:cxn ang="10800000">
                <a:pos x="wd2" y="hd2"/>
              </a:cxn>
              <a:cxn ang="16200000">
                <a:pos x="wd2" y="hd2"/>
              </a:cxn>
            </a:cxnLst>
            <a:rect l="0" t="0" r="r" b="b"/>
            <a:pathLst>
              <a:path w="21600" h="21600" extrusionOk="0">
                <a:moveTo>
                  <a:pt x="18006" y="6134"/>
                </a:moveTo>
                <a:lnTo>
                  <a:pt x="2541" y="21600"/>
                </a:lnTo>
                <a:lnTo>
                  <a:pt x="0" y="19059"/>
                </a:lnTo>
                <a:lnTo>
                  <a:pt x="15464" y="3594"/>
                </a:lnTo>
                <a:lnTo>
                  <a:pt x="1835" y="3594"/>
                </a:lnTo>
                <a:lnTo>
                  <a:pt x="1835" y="0"/>
                </a:lnTo>
                <a:lnTo>
                  <a:pt x="21600" y="0"/>
                </a:lnTo>
                <a:lnTo>
                  <a:pt x="21600" y="19765"/>
                </a:lnTo>
                <a:lnTo>
                  <a:pt x="18006" y="19765"/>
                </a:lnTo>
                <a:lnTo>
                  <a:pt x="18006" y="6134"/>
                </a:lnTo>
                <a:close/>
              </a:path>
            </a:pathLst>
          </a:custGeom>
          <a:solidFill>
            <a:schemeClr val="accent2">
              <a:lumMod val="60000"/>
              <a:lumOff val="40000"/>
            </a:schemeClr>
          </a:solidFill>
          <a:ln w="12700" cap="flat">
            <a:noFill/>
            <a:miter lim="400000"/>
          </a:ln>
          <a:effectLst/>
        </p:spPr>
        <p:txBody>
          <a:bodyPr wrap="square" lIns="25717" tIns="0" rIns="25717" bIns="0" numCol="1" anchor="ctr">
            <a:noAutofit/>
          </a:bodyPr>
          <a:lstStyle/>
          <a:p>
            <a:endParaRPr sz="750" dirty="0">
              <a:solidFill>
                <a:srgbClr val="111029"/>
              </a:solidFill>
              <a:latin typeface="Century Gothic" panose="020B0502020202020204" pitchFamily="34" charset="0"/>
            </a:endParaRPr>
          </a:p>
        </p:txBody>
      </p:sp>
      <p:sp>
        <p:nvSpPr>
          <p:cNvPr id="108" name="TextBox 107">
            <a:extLst>
              <a:ext uri="{FF2B5EF4-FFF2-40B4-BE49-F238E27FC236}">
                <a16:creationId xmlns:a16="http://schemas.microsoft.com/office/drawing/2014/main" id="{52D5D4AF-F122-49E8-A967-3F90AD029DC6}"/>
              </a:ext>
            </a:extLst>
          </p:cNvPr>
          <p:cNvSpPr txBox="1"/>
          <p:nvPr/>
        </p:nvSpPr>
        <p:spPr>
          <a:xfrm>
            <a:off x="607002" y="3250935"/>
            <a:ext cx="1247883" cy="311047"/>
          </a:xfrm>
          <a:prstGeom prst="rect">
            <a:avLst/>
          </a:prstGeom>
          <a:noFill/>
        </p:spPr>
        <p:txBody>
          <a:bodyPr wrap="square" rtlCol="0">
            <a:spAutoFit/>
          </a:bodyPr>
          <a:lstStyle/>
          <a:p>
            <a:pPr algn="ctr">
              <a:lnSpc>
                <a:spcPts val="900"/>
              </a:lnSpc>
            </a:pPr>
            <a:r>
              <a:rPr lang="en-US" sz="600" b="1" dirty="0">
                <a:solidFill>
                  <a:schemeClr val="accent1"/>
                </a:solidFill>
                <a:latin typeface="Century Gothic" panose="020B0502020202020204" pitchFamily="34" charset="0"/>
              </a:rPr>
              <a:t>Project Initiation document and project selection</a:t>
            </a:r>
          </a:p>
        </p:txBody>
      </p:sp>
      <p:sp>
        <p:nvSpPr>
          <p:cNvPr id="4" name="Footer Placeholder 3">
            <a:extLst>
              <a:ext uri="{FF2B5EF4-FFF2-40B4-BE49-F238E27FC236}">
                <a16:creationId xmlns:a16="http://schemas.microsoft.com/office/drawing/2014/main" id="{90DBD4C5-3EF5-4682-8FFA-B2EB0E2E026D}"/>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Tree>
    <p:extLst>
      <p:ext uri="{BB962C8B-B14F-4D97-AF65-F5344CB8AC3E}">
        <p14:creationId xmlns:p14="http://schemas.microsoft.com/office/powerpoint/2010/main" val="209471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538F6ECB-3C09-456D-9E19-41CA65D43D00}"/>
              </a:ext>
            </a:extLst>
          </p:cNvPr>
          <p:cNvGraphicFramePr>
            <a:graphicFrameLocks noGrp="1"/>
          </p:cNvGraphicFramePr>
          <p:nvPr>
            <p:ph sz="half" idx="4294967295"/>
            <p:extLst>
              <p:ext uri="{D42A27DB-BD31-4B8C-83A1-F6EECF244321}">
                <p14:modId xmlns:p14="http://schemas.microsoft.com/office/powerpoint/2010/main" val="1611155546"/>
              </p:ext>
            </p:extLst>
          </p:nvPr>
        </p:nvGraphicFramePr>
        <p:xfrm>
          <a:off x="435772" y="1132681"/>
          <a:ext cx="7040880" cy="2468114"/>
        </p:xfrm>
        <a:graphic>
          <a:graphicData uri="http://schemas.openxmlformats.org/drawingml/2006/table">
            <a:tbl>
              <a:tblPr firstRow="1" bandRow="1">
                <a:tableStyleId>{5C22544A-7EE6-4342-B048-85BDC9FD1C3A}</a:tableStyleId>
              </a:tblPr>
              <a:tblGrid>
                <a:gridCol w="2560320">
                  <a:extLst>
                    <a:ext uri="{9D8B030D-6E8A-4147-A177-3AD203B41FA5}">
                      <a16:colId xmlns:a16="http://schemas.microsoft.com/office/drawing/2014/main" val="3674127163"/>
                    </a:ext>
                  </a:extLst>
                </a:gridCol>
                <a:gridCol w="640080">
                  <a:extLst>
                    <a:ext uri="{9D8B030D-6E8A-4147-A177-3AD203B41FA5}">
                      <a16:colId xmlns:a16="http://schemas.microsoft.com/office/drawing/2014/main" val="474024158"/>
                    </a:ext>
                  </a:extLst>
                </a:gridCol>
                <a:gridCol w="640080">
                  <a:extLst>
                    <a:ext uri="{9D8B030D-6E8A-4147-A177-3AD203B41FA5}">
                      <a16:colId xmlns:a16="http://schemas.microsoft.com/office/drawing/2014/main" val="1208484069"/>
                    </a:ext>
                  </a:extLst>
                </a:gridCol>
                <a:gridCol w="640080">
                  <a:extLst>
                    <a:ext uri="{9D8B030D-6E8A-4147-A177-3AD203B41FA5}">
                      <a16:colId xmlns:a16="http://schemas.microsoft.com/office/drawing/2014/main" val="3258674584"/>
                    </a:ext>
                  </a:extLst>
                </a:gridCol>
                <a:gridCol w="640080">
                  <a:extLst>
                    <a:ext uri="{9D8B030D-6E8A-4147-A177-3AD203B41FA5}">
                      <a16:colId xmlns:a16="http://schemas.microsoft.com/office/drawing/2014/main" val="3130941245"/>
                    </a:ext>
                  </a:extLst>
                </a:gridCol>
                <a:gridCol w="640080">
                  <a:extLst>
                    <a:ext uri="{9D8B030D-6E8A-4147-A177-3AD203B41FA5}">
                      <a16:colId xmlns:a16="http://schemas.microsoft.com/office/drawing/2014/main" val="4073071763"/>
                    </a:ext>
                  </a:extLst>
                </a:gridCol>
                <a:gridCol w="640080">
                  <a:extLst>
                    <a:ext uri="{9D8B030D-6E8A-4147-A177-3AD203B41FA5}">
                      <a16:colId xmlns:a16="http://schemas.microsoft.com/office/drawing/2014/main" val="3190714582"/>
                    </a:ext>
                  </a:extLst>
                </a:gridCol>
                <a:gridCol w="640080">
                  <a:extLst>
                    <a:ext uri="{9D8B030D-6E8A-4147-A177-3AD203B41FA5}">
                      <a16:colId xmlns:a16="http://schemas.microsoft.com/office/drawing/2014/main" val="648943032"/>
                    </a:ext>
                  </a:extLst>
                </a:gridCol>
              </a:tblGrid>
              <a:tr h="228184">
                <a:tc gridSpan="2">
                  <a:txBody>
                    <a:bodyPr/>
                    <a:lstStyle/>
                    <a:p>
                      <a:pPr algn="ctr" fontAlgn="b"/>
                      <a:endParaRPr lang="de-DE" sz="800" b="1" i="0" u="none" strike="noStrike" kern="1200">
                        <a:solidFill>
                          <a:schemeClr val="bg1"/>
                        </a:solidFill>
                        <a:effectLst/>
                        <a:latin typeface="Arial" panose="020B0604020202020204" pitchFamily="34" charset="0"/>
                        <a:ea typeface="+mn-ea"/>
                        <a:cs typeface="Arial" panose="020B0604020202020204" pitchFamily="34" charset="0"/>
                      </a:endParaRPr>
                    </a:p>
                  </a:txBody>
                  <a:tcPr marL="7315" marR="7315" marT="73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de-DE" sz="800" b="1" i="0" u="none" strike="noStrike" kern="1200">
                        <a:solidFill>
                          <a:schemeClr val="bg1"/>
                        </a:solidFill>
                        <a:effectLst/>
                        <a:latin typeface="Arial" panose="020B0604020202020204" pitchFamily="34" charset="0"/>
                        <a:ea typeface="+mn-ea"/>
                        <a:cs typeface="Arial" panose="020B0604020202020204" pitchFamily="34" charset="0"/>
                      </a:endParaRPr>
                    </a:p>
                  </a:txBody>
                  <a:tcPr marL="7315" marR="7315" marT="73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gridSpan="6">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202X</a:t>
                      </a:r>
                    </a:p>
                  </a:txBody>
                  <a:tcPr marL="7315" marR="7315" marT="73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de-DE" sz="1000" b="0" i="0" u="none" strike="noStrike" noProof="1">
                        <a:solidFill>
                          <a:schemeClr val="tx1"/>
                        </a:solidFill>
                        <a:effectLst/>
                        <a:latin typeface="+mj-lt"/>
                      </a:endParaRPr>
                    </a:p>
                  </a:txBody>
                  <a:tcPr marL="7315" marR="7315" marT="731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24045092"/>
                  </a:ext>
                </a:extLst>
              </a:tr>
              <a:tr h="218261">
                <a:tc>
                  <a:txBody>
                    <a:bodyPr/>
                    <a:lstStyle/>
                    <a:p>
                      <a:pPr algn="ctr" fontAlgn="b"/>
                      <a:r>
                        <a:rPr lang="de-DE" sz="800" b="1" i="0" u="none" strike="noStrike" noProof="1">
                          <a:solidFill>
                            <a:schemeClr val="bg1"/>
                          </a:solidFill>
                          <a:effectLst/>
                          <a:latin typeface="Arial" panose="020B0604020202020204" pitchFamily="34" charset="0"/>
                          <a:cs typeface="Arial" panose="020B0604020202020204" pitchFamily="34" charset="0"/>
                        </a:rPr>
                        <a:t>Project Phases</a:t>
                      </a: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noProof="1">
                          <a:solidFill>
                            <a:schemeClr val="bg1"/>
                          </a:solidFill>
                          <a:effectLst/>
                          <a:latin typeface="Arial" panose="020B0604020202020204" pitchFamily="34" charset="0"/>
                          <a:cs typeface="Arial" panose="020B0604020202020204" pitchFamily="34" charset="0"/>
                        </a:rPr>
                        <a:t>Completion</a:t>
                      </a: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marL="0" algn="ctr" defTabSz="457200" rtl="0" eaLnBrk="1" fontAlgn="b" latinLnBrk="0" hangingPunct="1"/>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tc>
                  <a:txBody>
                    <a:bodyPr/>
                    <a:lstStyle/>
                    <a:p>
                      <a:pPr algn="ctr" fontAlgn="b"/>
                      <a:r>
                        <a:rPr lang="de-DE" sz="800" b="1" i="0" u="none" strike="noStrike" kern="1200" noProof="1">
                          <a:solidFill>
                            <a:schemeClr val="bg1"/>
                          </a:solidFill>
                          <a:effectLst/>
                          <a:latin typeface="Arial" panose="020B0604020202020204" pitchFamily="34" charset="0"/>
                          <a:ea typeface="+mn-ea"/>
                          <a:cs typeface="Arial" panose="020B0604020202020204" pitchFamily="34" charset="0"/>
                        </a:rPr>
                        <a:t>&lt;Mmm&gt;</a:t>
                      </a:r>
                      <a:endParaRPr lang="de-DE" sz="800" b="1" i="0" u="none" strike="noStrike" noProof="1">
                        <a:solidFill>
                          <a:schemeClr val="bg1"/>
                        </a:solidFill>
                        <a:effectLst/>
                        <a:latin typeface="Arial" panose="020B0604020202020204" pitchFamily="34" charset="0"/>
                        <a:cs typeface="Arial" panose="020B0604020202020204" pitchFamily="34" charset="0"/>
                      </a:endParaRPr>
                    </a:p>
                  </a:txBody>
                  <a:tcPr marL="5512" marR="5512" marT="54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2344"/>
                    </a:solidFill>
                  </a:tcPr>
                </a:tc>
                <a:extLst>
                  <a:ext uri="{0D108BD9-81ED-4DB2-BD59-A6C34878D82A}">
                    <a16:rowId xmlns:a16="http://schemas.microsoft.com/office/drawing/2014/main" val="1301902876"/>
                  </a:ext>
                </a:extLst>
              </a:tr>
              <a:tr h="192869">
                <a:tc gridSpan="2">
                  <a:txBody>
                    <a:bodyPr/>
                    <a:lstStyle/>
                    <a:p>
                      <a:pPr algn="ctr"/>
                      <a:endParaRPr lang="de-DE" sz="800" b="1" noProof="1">
                        <a:solidFill>
                          <a:srgbClr val="0C2344"/>
                        </a:solidFill>
                        <a:latin typeface="Arial" panose="020B0604020202020204" pitchFamily="34" charset="0"/>
                        <a:cs typeface="Arial" panose="020B0604020202020204" pitchFamily="34" charset="0"/>
                      </a:endParaRPr>
                    </a:p>
                  </a:txBody>
                  <a:tcPr marL="0" marR="0" marT="34290" marB="3429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de-DE" sz="800" b="1" noProof="1">
                        <a:solidFill>
                          <a:schemeClr val="bg1"/>
                        </a:solidFill>
                        <a:latin typeface="Arial" panose="020B0604020202020204" pitchFamily="34" charset="0"/>
                        <a:cs typeface="Arial" panose="020B0604020202020204" pitchFamily="34" charset="0"/>
                      </a:endParaRPr>
                    </a:p>
                  </a:txBody>
                  <a:tcPr marL="0" marR="0" marT="34290" marB="3429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0B4E5"/>
                    </a:solid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004808"/>
                  </a:ext>
                </a:extLst>
              </a:tr>
              <a:tr h="365760">
                <a:tc>
                  <a:txBody>
                    <a:bodyPr/>
                    <a:lstStyle/>
                    <a:p>
                      <a:pPr marL="91440" algn="l"/>
                      <a:r>
                        <a:rPr lang="de-DE" sz="800" b="1" noProof="1">
                          <a:solidFill>
                            <a:srgbClr val="0C2344"/>
                          </a:solidFill>
                          <a:latin typeface="Arial" panose="020B0604020202020204" pitchFamily="34" charset="0"/>
                          <a:cs typeface="Arial" panose="020B0604020202020204" pitchFamily="34" charset="0"/>
                        </a:rPr>
                        <a:t>DEFINE </a:t>
                      </a:r>
                      <a:r>
                        <a:rPr lang="de-DE" sz="800" b="0" noProof="1">
                          <a:solidFill>
                            <a:srgbClr val="0C2344"/>
                          </a:solidFill>
                          <a:latin typeface="Arial" panose="020B0604020202020204" pitchFamily="34" charset="0"/>
                          <a:cs typeface="Arial" panose="020B0604020202020204" pitchFamily="34" charset="0"/>
                        </a:rPr>
                        <a:t>problem, goal, resources, scope, and high level timeline</a:t>
                      </a:r>
                      <a:endParaRPr lang="de-DE" sz="800" b="1" noProof="1">
                        <a:solidFill>
                          <a:srgbClr val="0C2344"/>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chemeClr val="tx1"/>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6299998"/>
                  </a:ext>
                </a:extLst>
              </a:tr>
              <a:tr h="365760">
                <a:tc>
                  <a:txBody>
                    <a:bodyPr/>
                    <a:lstStyle/>
                    <a:p>
                      <a:pPr marL="91440" algn="l"/>
                      <a:r>
                        <a:rPr lang="de-DE" sz="800" b="1" noProof="1">
                          <a:solidFill>
                            <a:srgbClr val="0C2344"/>
                          </a:solidFill>
                          <a:latin typeface="Arial" panose="020B0604020202020204" pitchFamily="34" charset="0"/>
                          <a:cs typeface="Arial" panose="020B0604020202020204" pitchFamily="34" charset="0"/>
                        </a:rPr>
                        <a:t>MEASURE</a:t>
                      </a:r>
                      <a:r>
                        <a:rPr lang="de-DE" sz="800" b="0" noProof="1">
                          <a:solidFill>
                            <a:srgbClr val="0C2344"/>
                          </a:solidFill>
                          <a:latin typeface="Arial" panose="020B0604020202020204" pitchFamily="34" charset="0"/>
                          <a:cs typeface="Arial" panose="020B0604020202020204" pitchFamily="34" charset="0"/>
                        </a:rPr>
                        <a:t> baseline for each process / activity</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chemeClr val="tx1"/>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174137"/>
                  </a:ext>
                </a:extLst>
              </a:tr>
              <a:tr h="365760">
                <a:tc>
                  <a:txBody>
                    <a:bodyPr/>
                    <a:lstStyle/>
                    <a:p>
                      <a:pPr marL="91440" algn="l"/>
                      <a:r>
                        <a:rPr lang="de-DE" sz="800" b="1" noProof="1">
                          <a:solidFill>
                            <a:srgbClr val="0C2344"/>
                          </a:solidFill>
                          <a:latin typeface="Arial" panose="020B0604020202020204" pitchFamily="34" charset="0"/>
                          <a:cs typeface="Arial" panose="020B0604020202020204" pitchFamily="34" charset="0"/>
                        </a:rPr>
                        <a:t>ANALYZE </a:t>
                      </a:r>
                      <a:r>
                        <a:rPr lang="de-DE" sz="800" b="0" noProof="1">
                          <a:solidFill>
                            <a:srgbClr val="0C2344"/>
                          </a:solidFill>
                          <a:latin typeface="Arial" panose="020B0604020202020204" pitchFamily="34" charset="0"/>
                          <a:cs typeface="Arial" panose="020B0604020202020204" pitchFamily="34" charset="0"/>
                        </a:rPr>
                        <a:t>process and identify root causes, and propose short and long term recommendations</a:t>
                      </a:r>
                      <a:endParaRPr lang="de-DE" sz="800" b="1" noProof="1">
                        <a:solidFill>
                          <a:srgbClr val="0C2344"/>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rgbClr val="0C2344"/>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800" b="0" noProof="1">
                        <a:solidFill>
                          <a:schemeClr val="tx1"/>
                        </a:solidFill>
                        <a:latin typeface="Arial" panose="020B0604020202020204" pitchFamily="34" charset="0"/>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840949"/>
                  </a:ext>
                </a:extLst>
              </a:tr>
              <a:tr h="365760">
                <a:tc>
                  <a:txBody>
                    <a:bodyPr/>
                    <a:lstStyle/>
                    <a:p>
                      <a:pPr marL="91440" algn="l"/>
                      <a:r>
                        <a:rPr lang="de-DE" sz="800" b="1" kern="1200" noProof="1">
                          <a:solidFill>
                            <a:srgbClr val="0C2344"/>
                          </a:solidFill>
                          <a:latin typeface="Arial" panose="020B0604020202020204" pitchFamily="34" charset="0"/>
                          <a:ea typeface="+mn-ea"/>
                          <a:cs typeface="Arial" panose="020B0604020202020204" pitchFamily="34" charset="0"/>
                        </a:rPr>
                        <a:t>IMPROVE </a:t>
                      </a:r>
                      <a:r>
                        <a:rPr lang="de-DE" sz="800" b="0" kern="1200" noProof="1">
                          <a:solidFill>
                            <a:srgbClr val="0C2344"/>
                          </a:solidFill>
                          <a:latin typeface="Arial" panose="020B0604020202020204" pitchFamily="34" charset="0"/>
                          <a:ea typeface="+mn-ea"/>
                          <a:cs typeface="Arial" panose="020B0604020202020204" pitchFamily="34" charset="0"/>
                        </a:rPr>
                        <a:t>by identifying, testing, and implementing gradual improvements</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rgbClr val="0C2344"/>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096817"/>
                  </a:ext>
                </a:extLst>
              </a:tr>
              <a:tr h="365760">
                <a:tc>
                  <a:txBody>
                    <a:bodyPr/>
                    <a:lstStyle/>
                    <a:p>
                      <a:pPr marL="91440" algn="l" defTabSz="457200" rtl="0" eaLnBrk="1" latinLnBrk="0" hangingPunct="1"/>
                      <a:r>
                        <a:rPr lang="de-DE" sz="800" b="1" kern="1200" noProof="1">
                          <a:solidFill>
                            <a:srgbClr val="0C2344"/>
                          </a:solidFill>
                          <a:latin typeface="Arial" panose="020B0604020202020204" pitchFamily="34" charset="0"/>
                          <a:ea typeface="+mn-ea"/>
                          <a:cs typeface="Arial" panose="020B0604020202020204" pitchFamily="34" charset="0"/>
                        </a:rPr>
                        <a:t>CONTROL </a:t>
                      </a:r>
                      <a:r>
                        <a:rPr lang="de-DE" sz="800" b="0" kern="1200" noProof="1">
                          <a:solidFill>
                            <a:srgbClr val="0C2344"/>
                          </a:solidFill>
                          <a:latin typeface="Arial" panose="020B0604020202020204" pitchFamily="34" charset="0"/>
                          <a:ea typeface="+mn-ea"/>
                          <a:cs typeface="Arial" panose="020B0604020202020204" pitchFamily="34" charset="0"/>
                        </a:rPr>
                        <a:t>by making the changes stick to ensure sustainability</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800" b="0" noProof="1">
                          <a:solidFill>
                            <a:srgbClr val="0C2344"/>
                          </a:solidFill>
                          <a:latin typeface="Arial" panose="020B0604020202020204" pitchFamily="34" charset="0"/>
                          <a:cs typeface="Arial" panose="020B0604020202020204" pitchFamily="34" charset="0"/>
                        </a:rPr>
                        <a:t>xx%</a:t>
                      </a:r>
                    </a:p>
                  </a:txBody>
                  <a:tcPr marL="0" marR="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952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latinLnBrk="0" hangingPunct="1"/>
                      <a:endParaRPr lang="de-DE" sz="800" b="0" kern="1200" noProof="1">
                        <a:solidFill>
                          <a:schemeClr val="tx1"/>
                        </a:solidFill>
                        <a:latin typeface="Arial" panose="020B0604020202020204" pitchFamily="34" charset="0"/>
                        <a:ea typeface="+mn-ea"/>
                        <a:cs typeface="Arial" panose="020B0604020202020204" pitchFamily="34" charset="0"/>
                      </a:endParaRPr>
                    </a:p>
                  </a:txBody>
                  <a:tcPr marL="0" marR="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679811"/>
                  </a:ext>
                </a:extLst>
              </a:tr>
            </a:tbl>
          </a:graphicData>
        </a:graphic>
      </p:graphicFrame>
      <p:sp>
        <p:nvSpPr>
          <p:cNvPr id="2" name="Text Placeholder 1">
            <a:extLst>
              <a:ext uri="{FF2B5EF4-FFF2-40B4-BE49-F238E27FC236}">
                <a16:creationId xmlns:a16="http://schemas.microsoft.com/office/drawing/2014/main" id="{78E598E2-1035-41DF-950F-D884228539FB}"/>
              </a:ext>
            </a:extLst>
          </p:cNvPr>
          <p:cNvSpPr>
            <a:spLocks noGrp="1"/>
          </p:cNvSpPr>
          <p:nvPr>
            <p:ph type="body" sz="quarter" idx="11"/>
          </p:nvPr>
        </p:nvSpPr>
        <p:spPr/>
        <p:txBody>
          <a:bodyPr/>
          <a:lstStyle/>
          <a:p>
            <a:r>
              <a:rPr lang="en-US" dirty="0"/>
              <a:t>High level timeline</a:t>
            </a:r>
          </a:p>
        </p:txBody>
      </p:sp>
      <p:sp>
        <p:nvSpPr>
          <p:cNvPr id="5" name="Footer Placeholder 4">
            <a:extLst>
              <a:ext uri="{FF2B5EF4-FFF2-40B4-BE49-F238E27FC236}">
                <a16:creationId xmlns:a16="http://schemas.microsoft.com/office/drawing/2014/main" id="{9050BFF9-BBC3-4899-BB91-7AB75F14B9B3}"/>
              </a:ext>
            </a:extLst>
          </p:cNvPr>
          <p:cNvSpPr>
            <a:spLocks noGrp="1"/>
          </p:cNvSpPr>
          <p:nvPr>
            <p:ph type="ftr" sz="quarter" idx="14"/>
          </p:nvPr>
        </p:nvSpPr>
        <p:spPr/>
        <p:txBody>
          <a:bodyPr/>
          <a:lstStyle/>
          <a:p>
            <a:r>
              <a:rPr lang="en-US" dirty="0"/>
              <a:t>&lt;UBC Internal Security Classification: Confidential, Internal, External&gt; &lt;Name&gt; / &lt;Department&gt;                                                                          Last Updated YYYY-MM-DD</a:t>
            </a:r>
          </a:p>
        </p:txBody>
      </p:sp>
      <p:sp>
        <p:nvSpPr>
          <p:cNvPr id="38" name="Rechteck: abgerundete Ecken 9">
            <a:extLst>
              <a:ext uri="{FF2B5EF4-FFF2-40B4-BE49-F238E27FC236}">
                <a16:creationId xmlns:a16="http://schemas.microsoft.com/office/drawing/2014/main" id="{137CCADC-017F-43A8-9252-E49298708028}"/>
              </a:ext>
            </a:extLst>
          </p:cNvPr>
          <p:cNvSpPr/>
          <p:nvPr/>
        </p:nvSpPr>
        <p:spPr bwMode="gray">
          <a:xfrm>
            <a:off x="3931915" y="1888548"/>
            <a:ext cx="36576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endParaRPr lang="en-US" sz="600" dirty="0">
              <a:solidFill>
                <a:srgbClr val="0C2344"/>
              </a:solidFill>
              <a:cs typeface="Arial" panose="020B0604020202020204" pitchFamily="34" charset="0"/>
            </a:endParaRPr>
          </a:p>
        </p:txBody>
      </p:sp>
      <p:cxnSp>
        <p:nvCxnSpPr>
          <p:cNvPr id="39" name="Gerader Verbinder 7">
            <a:extLst>
              <a:ext uri="{FF2B5EF4-FFF2-40B4-BE49-F238E27FC236}">
                <a16:creationId xmlns:a16="http://schemas.microsoft.com/office/drawing/2014/main" id="{DBC924CE-D154-425D-BDD9-F4B90BFD7EA7}"/>
              </a:ext>
              <a:ext uri="{C183D7F6-B498-43B3-948B-1728B52AA6E4}">
                <adec:decorative xmlns:adec="http://schemas.microsoft.com/office/drawing/2017/decorative" val="0"/>
              </a:ext>
            </a:extLst>
          </p:cNvPr>
          <p:cNvCxnSpPr>
            <a:cxnSpLocks/>
          </p:cNvCxnSpPr>
          <p:nvPr/>
        </p:nvCxnSpPr>
        <p:spPr>
          <a:xfrm>
            <a:off x="3943324" y="1681219"/>
            <a:ext cx="3291840" cy="0"/>
          </a:xfrm>
          <a:prstGeom prst="line">
            <a:avLst/>
          </a:prstGeom>
          <a:ln w="41275">
            <a:solidFill>
              <a:schemeClr val="accent4">
                <a:lumMod val="60000"/>
                <a:lumOff val="4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7" name="Rechteck: abgerundete Ecken 9">
            <a:extLst>
              <a:ext uri="{FF2B5EF4-FFF2-40B4-BE49-F238E27FC236}">
                <a16:creationId xmlns:a16="http://schemas.microsoft.com/office/drawing/2014/main" id="{C56C562A-AE8D-4C0B-9D6A-D15BF86DB1FA}"/>
              </a:ext>
            </a:extLst>
          </p:cNvPr>
          <p:cNvSpPr/>
          <p:nvPr/>
        </p:nvSpPr>
        <p:spPr bwMode="gray">
          <a:xfrm>
            <a:off x="4287112" y="2241380"/>
            <a:ext cx="64008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r>
              <a:rPr lang="en-US" sz="600" dirty="0">
                <a:solidFill>
                  <a:srgbClr val="0C2344"/>
                </a:solidFill>
                <a:cs typeface="Arial" panose="020B0604020202020204" pitchFamily="34" charset="0"/>
              </a:rPr>
              <a:t> </a:t>
            </a:r>
          </a:p>
        </p:txBody>
      </p:sp>
      <p:sp>
        <p:nvSpPr>
          <p:cNvPr id="32" name="Rechteck: abgerundete Ecken 9">
            <a:extLst>
              <a:ext uri="{FF2B5EF4-FFF2-40B4-BE49-F238E27FC236}">
                <a16:creationId xmlns:a16="http://schemas.microsoft.com/office/drawing/2014/main" id="{17DDF37C-18C5-4B35-897C-FE8D4D7CECA1}"/>
              </a:ext>
            </a:extLst>
          </p:cNvPr>
          <p:cNvSpPr/>
          <p:nvPr/>
        </p:nvSpPr>
        <p:spPr bwMode="gray">
          <a:xfrm>
            <a:off x="4594395" y="2615237"/>
            <a:ext cx="64008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r>
              <a:rPr lang="en-US" sz="600" dirty="0">
                <a:solidFill>
                  <a:srgbClr val="0C2344"/>
                </a:solidFill>
                <a:cs typeface="Arial" panose="020B0604020202020204" pitchFamily="34" charset="0"/>
              </a:rPr>
              <a:t> </a:t>
            </a:r>
          </a:p>
        </p:txBody>
      </p:sp>
      <p:grpSp>
        <p:nvGrpSpPr>
          <p:cNvPr id="3" name="Group 2">
            <a:extLst>
              <a:ext uri="{FF2B5EF4-FFF2-40B4-BE49-F238E27FC236}">
                <a16:creationId xmlns:a16="http://schemas.microsoft.com/office/drawing/2014/main" id="{4FB6BA5B-D5CE-49A0-B909-80CD68FF3EED}"/>
              </a:ext>
            </a:extLst>
          </p:cNvPr>
          <p:cNvGrpSpPr/>
          <p:nvPr/>
        </p:nvGrpSpPr>
        <p:grpSpPr>
          <a:xfrm>
            <a:off x="3585829" y="841582"/>
            <a:ext cx="716863" cy="2769840"/>
            <a:chOff x="4694188" y="841582"/>
            <a:chExt cx="716863" cy="2769840"/>
          </a:xfrm>
        </p:grpSpPr>
        <p:cxnSp>
          <p:nvCxnSpPr>
            <p:cNvPr id="7" name="Straight Connector 6">
              <a:extLst>
                <a:ext uri="{FF2B5EF4-FFF2-40B4-BE49-F238E27FC236}">
                  <a16:creationId xmlns:a16="http://schemas.microsoft.com/office/drawing/2014/main" id="{D2060DCF-08E9-4291-BADE-E157F6D44C37}"/>
                </a:ext>
              </a:extLst>
            </p:cNvPr>
            <p:cNvCxnSpPr>
              <a:cxnSpLocks/>
            </p:cNvCxnSpPr>
            <p:nvPr/>
          </p:nvCxnSpPr>
          <p:spPr>
            <a:xfrm flipV="1">
              <a:off x="5052619" y="1057026"/>
              <a:ext cx="1" cy="2554396"/>
            </a:xfrm>
            <a:prstGeom prst="line">
              <a:avLst/>
            </a:prstGeom>
            <a:ln>
              <a:solidFill>
                <a:srgbClr val="00B0F0"/>
              </a:solidFill>
              <a:tailEnd type="ova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06E3C25-8C89-46D7-86C4-232707813FEB}"/>
                </a:ext>
              </a:extLst>
            </p:cNvPr>
            <p:cNvSpPr txBox="1"/>
            <p:nvPr/>
          </p:nvSpPr>
          <p:spPr>
            <a:xfrm>
              <a:off x="4694188" y="841582"/>
              <a:ext cx="716863" cy="215444"/>
            </a:xfrm>
            <a:prstGeom prst="rect">
              <a:avLst/>
            </a:prstGeom>
            <a:noFill/>
          </p:spPr>
          <p:txBody>
            <a:bodyPr wrap="square" rtlCol="0">
              <a:spAutoFit/>
            </a:bodyPr>
            <a:lstStyle/>
            <a:p>
              <a:r>
                <a:rPr lang="en-US" sz="800" i="1" dirty="0">
                  <a:solidFill>
                    <a:srgbClr val="00A7E1"/>
                  </a:solidFill>
                </a:rPr>
                <a:t>We’re here!</a:t>
              </a:r>
            </a:p>
          </p:txBody>
        </p:sp>
      </p:grpSp>
      <p:sp>
        <p:nvSpPr>
          <p:cNvPr id="12" name="Rechteck: abgerundete Ecken 9">
            <a:extLst>
              <a:ext uri="{FF2B5EF4-FFF2-40B4-BE49-F238E27FC236}">
                <a16:creationId xmlns:a16="http://schemas.microsoft.com/office/drawing/2014/main" id="{3275DD8B-12BF-4982-90BC-B04D53A004F7}"/>
              </a:ext>
            </a:extLst>
          </p:cNvPr>
          <p:cNvSpPr/>
          <p:nvPr/>
        </p:nvSpPr>
        <p:spPr bwMode="gray">
          <a:xfrm>
            <a:off x="4928795" y="2980492"/>
            <a:ext cx="64008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r>
              <a:rPr lang="en-US" sz="600" dirty="0">
                <a:solidFill>
                  <a:srgbClr val="0C2344"/>
                </a:solidFill>
                <a:cs typeface="Arial" panose="020B0604020202020204" pitchFamily="34" charset="0"/>
              </a:rPr>
              <a:t> </a:t>
            </a:r>
          </a:p>
        </p:txBody>
      </p:sp>
      <p:sp>
        <p:nvSpPr>
          <p:cNvPr id="13" name="Rechteck: abgerundete Ecken 9">
            <a:extLst>
              <a:ext uri="{FF2B5EF4-FFF2-40B4-BE49-F238E27FC236}">
                <a16:creationId xmlns:a16="http://schemas.microsoft.com/office/drawing/2014/main" id="{8CD11F31-B72E-4B55-B8F9-486A78061E86}"/>
              </a:ext>
            </a:extLst>
          </p:cNvPr>
          <p:cNvSpPr/>
          <p:nvPr/>
        </p:nvSpPr>
        <p:spPr bwMode="gray">
          <a:xfrm>
            <a:off x="5240524" y="3347639"/>
            <a:ext cx="640080" cy="137160"/>
          </a:xfrm>
          <a:prstGeom prst="roundRect">
            <a:avLst/>
          </a:prstGeom>
          <a:solidFill>
            <a:schemeClr val="accent4">
              <a:lumMod val="60000"/>
              <a:lumOff val="40000"/>
            </a:schemeClr>
          </a:solidFill>
          <a:ln w="12700">
            <a:noFill/>
            <a:round/>
            <a:headEnd/>
            <a:tailEnd/>
          </a:ln>
        </p:spPr>
        <p:txBody>
          <a:bodyPr wrap="none" lIns="0" tIns="0" rIns="0" bIns="0" rtlCol="0" anchor="ctr"/>
          <a:lstStyle/>
          <a:p>
            <a:pPr algn="ctr">
              <a:lnSpc>
                <a:spcPct val="80000"/>
              </a:lnSpc>
              <a:spcAft>
                <a:spcPts val="750"/>
              </a:spcAft>
            </a:pPr>
            <a:r>
              <a:rPr lang="en-US" sz="600" dirty="0">
                <a:solidFill>
                  <a:srgbClr val="0C2344"/>
                </a:solidFill>
                <a:cs typeface="Arial" panose="020B0604020202020204" pitchFamily="34" charset="0"/>
              </a:rPr>
              <a:t> </a:t>
            </a:r>
          </a:p>
        </p:txBody>
      </p:sp>
    </p:spTree>
    <p:extLst>
      <p:ext uri="{BB962C8B-B14F-4D97-AF65-F5344CB8AC3E}">
        <p14:creationId xmlns:p14="http://schemas.microsoft.com/office/powerpoint/2010/main" val="104878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GB" dirty="0">
                <a:ea typeface="MS PGothic"/>
              </a:rPr>
              <a:t>Risk Management - Top X PROJECT RISKS</a:t>
            </a:r>
            <a:endParaRPr lang="en-GB" dirty="0">
              <a:solidFill>
                <a:srgbClr val="FF0000"/>
              </a:solidFill>
              <a:ea typeface="MS PGothic"/>
            </a:endParaRPr>
          </a:p>
          <a:p>
            <a:endParaRPr lang="en-GB" dirty="0">
              <a:ea typeface="MS PGothic"/>
            </a:endParaRPr>
          </a:p>
        </p:txBody>
      </p:sp>
      <p:sp>
        <p:nvSpPr>
          <p:cNvPr id="8" name="Footer Placeholder 7">
            <a:extLst>
              <a:ext uri="{FF2B5EF4-FFF2-40B4-BE49-F238E27FC236}">
                <a16:creationId xmlns:a16="http://schemas.microsoft.com/office/drawing/2014/main" id="{502CA030-1A4D-4AAA-AD69-03EDAC7175F0}"/>
              </a:ext>
            </a:extLst>
          </p:cNvPr>
          <p:cNvSpPr>
            <a:spLocks noGrp="1"/>
          </p:cNvSpPr>
          <p:nvPr>
            <p:ph type="ftr" sz="quarter" idx="14"/>
          </p:nvPr>
        </p:nvSpPr>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white">
                    <a:lumMod val="75000"/>
                  </a:prstClr>
                </a:solidFill>
                <a:effectLst/>
                <a:uLnTx/>
                <a:uFillTx/>
                <a:latin typeface="Arial"/>
                <a:ea typeface="MS PGothic" panose="020B0600070205080204" pitchFamily="34" charset="-128"/>
                <a:cs typeface="+mn-cs"/>
              </a:rPr>
              <a:t>&lt;UBC Internal Security Classification: Confidential, Internal, External&gt; &lt;Name&gt; / &lt;Department&gt;                                                                          Last Updated YYYY-MM-DD</a:t>
            </a:r>
          </a:p>
        </p:txBody>
      </p:sp>
      <p:graphicFrame>
        <p:nvGraphicFramePr>
          <p:cNvPr id="55" name="Group 3"/>
          <p:cNvGraphicFramePr>
            <a:graphicFrameLocks noGrp="1"/>
          </p:cNvGraphicFramePr>
          <p:nvPr>
            <p:custDataLst>
              <p:tags r:id="rId1"/>
            </p:custDataLst>
            <p:extLst>
              <p:ext uri="{D42A27DB-BD31-4B8C-83A1-F6EECF244321}">
                <p14:modId xmlns:p14="http://schemas.microsoft.com/office/powerpoint/2010/main" val="425381683"/>
              </p:ext>
            </p:extLst>
          </p:nvPr>
        </p:nvGraphicFramePr>
        <p:xfrm>
          <a:off x="4531424" y="1130477"/>
          <a:ext cx="4023360" cy="3022994"/>
        </p:xfrm>
        <a:graphic>
          <a:graphicData uri="http://schemas.openxmlformats.org/drawingml/2006/table">
            <a:tbl>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tblGrid>
              <a:tr h="180548">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eaLnBrk="1" fontAlgn="base" latinLnBrk="0" hangingPunct="1">
                        <a:lnSpc>
                          <a:spcPct val="95000"/>
                        </a:lnSpc>
                        <a:spcBef>
                          <a:spcPct val="45000"/>
                        </a:spcBef>
                        <a:spcAft>
                          <a:spcPct val="0"/>
                        </a:spcAft>
                        <a:buClr>
                          <a:srgbClr val="3E5FC2"/>
                        </a:buClr>
                        <a:buSzPct val="80000"/>
                        <a:buFont typeface="Arial" charset="0"/>
                        <a:buNone/>
                      </a:pPr>
                      <a:r>
                        <a:rPr kumimoji="0" lang="en-GB" sz="800" b="1" i="0" u="none" strike="noStrike" cap="none" normalizeH="0" baseline="0" dirty="0">
                          <a:ln>
                            <a:noFill/>
                          </a:ln>
                          <a:solidFill>
                            <a:srgbClr val="FFFFFF"/>
                          </a:solidFill>
                          <a:effectLst/>
                          <a:latin typeface="Arial"/>
                          <a:cs typeface="Arial"/>
                        </a:rPr>
                        <a:t>Top </a:t>
                      </a:r>
                      <a:r>
                        <a:rPr lang="en-GB" sz="800" b="1" i="0" u="none" strike="noStrike" cap="none" normalizeH="0" baseline="0" dirty="0">
                          <a:ln>
                            <a:noFill/>
                          </a:ln>
                          <a:solidFill>
                            <a:srgbClr val="FFFFFF"/>
                          </a:solidFill>
                          <a:effectLst/>
                          <a:latin typeface="Arial"/>
                          <a:cs typeface="Arial"/>
                        </a:rPr>
                        <a:t>Project Risks</a:t>
                      </a:r>
                      <a:endParaRPr kumimoji="0" lang="en-GB" sz="800" b="1" i="0" u="none" strike="noStrike" cap="none" normalizeH="0" baseline="0" dirty="0">
                        <a:ln>
                          <a:noFill/>
                        </a:ln>
                        <a:solidFill>
                          <a:srgbClr val="FFFFFF"/>
                        </a:solidFill>
                        <a:effectLst/>
                        <a:latin typeface="Arial"/>
                        <a:cs typeface="Arial"/>
                      </a:endParaRPr>
                    </a:p>
                  </a:txBody>
                  <a:tcPr marL="40500" marR="40500" marT="35100" marB="35100" anchor="ctr"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3E5FC2"/>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95000"/>
                        </a:lnSpc>
                        <a:spcBef>
                          <a:spcPct val="45000"/>
                        </a:spcBef>
                        <a:spcAft>
                          <a:spcPct val="0"/>
                        </a:spcAft>
                        <a:buClr>
                          <a:srgbClr val="3E5FC2"/>
                        </a:buClr>
                        <a:buSzPct val="80000"/>
                        <a:buFont typeface="Arial" charset="0"/>
                        <a:buNone/>
                        <a:tabLst/>
                      </a:pPr>
                      <a:r>
                        <a:rPr kumimoji="0" lang="en-GB" sz="800" b="1" i="0" u="none" strike="noStrike" cap="none" normalizeH="0" baseline="0" dirty="0">
                          <a:ln>
                            <a:noFill/>
                          </a:ln>
                          <a:solidFill>
                            <a:srgbClr val="FFFFFF"/>
                          </a:solidFill>
                          <a:effectLst/>
                          <a:latin typeface="Arial"/>
                          <a:cs typeface="Arial"/>
                        </a:rPr>
                        <a:t>Risk Mitigation/Response</a:t>
                      </a:r>
                    </a:p>
                  </a:txBody>
                  <a:tcPr marL="40500" marR="40500" marT="35100" marB="35100" anchor="ctr"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3E5FC2"/>
                    </a:solidFill>
                  </a:tcPr>
                </a:tc>
                <a:extLst>
                  <a:ext uri="{0D108BD9-81ED-4DB2-BD59-A6C34878D82A}">
                    <a16:rowId xmlns:a16="http://schemas.microsoft.com/office/drawing/2014/main" val="10000"/>
                  </a:ext>
                </a:extLst>
              </a:tr>
              <a:tr h="544500">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1. &lt;Risk #1&gt;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Char char="-"/>
                      </a:pPr>
                      <a:r>
                        <a:rPr lang="en-GB" sz="800" b="0" kern="1200" dirty="0">
                          <a:solidFill>
                            <a:schemeClr val="dk1"/>
                          </a:solidFill>
                          <a:latin typeface="+mn-lt"/>
                          <a:ea typeface="+mn-ea"/>
                          <a:cs typeface="+mn-cs"/>
                        </a:rPr>
                        <a:t> &lt;Describe the mitigation/response to address risk #1&gt;.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42089">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2. &lt;Risk #2&gt;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Char char="-"/>
                      </a:pPr>
                      <a:r>
                        <a:rPr lang="en-GB" sz="800" b="0" kern="1200" dirty="0">
                          <a:solidFill>
                            <a:schemeClr val="dk1"/>
                          </a:solidFill>
                          <a:latin typeface="+mn-lt"/>
                          <a:ea typeface="+mn-ea"/>
                          <a:cs typeface="+mn-cs"/>
                        </a:rPr>
                        <a:t> &lt;Describe the mitigation/response to address risk #1&gt;.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04999">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3. &lt;Risk #3&gt;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Char char="-"/>
                      </a:pPr>
                      <a:r>
                        <a:rPr lang="en-GB" sz="800" b="0" kern="1200" dirty="0">
                          <a:solidFill>
                            <a:schemeClr val="dk1"/>
                          </a:solidFill>
                          <a:latin typeface="+mn-lt"/>
                          <a:ea typeface="+mn-ea"/>
                          <a:cs typeface="+mn-cs"/>
                        </a:rPr>
                        <a:t> &lt;Describe the mitigation/response to address risk #1&gt;.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72691">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None/>
                      </a:pPr>
                      <a:r>
                        <a:rPr lang="en-GB" sz="800" b="0" kern="1200" dirty="0">
                          <a:solidFill>
                            <a:schemeClr val="dk1"/>
                          </a:solidFill>
                          <a:latin typeface="+mn-lt"/>
                          <a:ea typeface="+mn-ea"/>
                          <a:cs typeface="+mn-cs"/>
                        </a:rPr>
                        <a:t>- …</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72691">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ts val="0"/>
                        </a:spcAft>
                        <a:buClr>
                          <a:srgbClr val="3E5FC2"/>
                        </a:buClr>
                        <a:buSzPct val="80000"/>
                        <a:buFont typeface="+mj-lt"/>
                        <a:buNone/>
                        <a:tabLst/>
                        <a:defRPr/>
                      </a:pPr>
                      <a:r>
                        <a:rPr lang="en-US" sz="800" b="0" kern="1200" baseline="0" dirty="0">
                          <a:solidFill>
                            <a:schemeClr val="dk1"/>
                          </a:solidFill>
                          <a:latin typeface="+mn-lt"/>
                          <a:ea typeface="+mn-ea"/>
                          <a:cs typeface="+mn-cs"/>
                        </a:rPr>
                        <a:t>X. &lt;Risk #x&gt;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tc>
                  <a:txBody>
                    <a:bodyPr/>
                    <a:lstStyle>
                      <a:defPPr>
                        <a:defRPr lang="sv-SE"/>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base" latinLnBrk="0" hangingPunct="1">
                        <a:lnSpc>
                          <a:spcPct val="100000"/>
                        </a:lnSpc>
                        <a:spcBef>
                          <a:spcPts val="0"/>
                        </a:spcBef>
                        <a:spcAft>
                          <a:spcPts val="0"/>
                        </a:spcAft>
                        <a:buClr>
                          <a:srgbClr val="3E5FC2"/>
                        </a:buClr>
                        <a:buSzPct val="80000"/>
                        <a:buFontTx/>
                        <a:buChar char="-"/>
                      </a:pPr>
                      <a:r>
                        <a:rPr lang="en-GB" sz="800" b="0" kern="1200" dirty="0">
                          <a:solidFill>
                            <a:schemeClr val="dk1"/>
                          </a:solidFill>
                          <a:latin typeface="+mn-lt"/>
                          <a:ea typeface="+mn-ea"/>
                          <a:cs typeface="+mn-cs"/>
                        </a:rPr>
                        <a:t> &lt;Describe the mitigation/response to address risk #x&gt;.</a:t>
                      </a:r>
                    </a:p>
                  </a:txBody>
                  <a:tcPr marL="9144" marR="9144" marT="9144" marB="9144" horzOverflow="overflow">
                    <a:lnL w="9525" cap="flat" cmpd="sng" algn="ctr">
                      <a:solidFill>
                        <a:srgbClr val="000099"/>
                      </a:solidFill>
                      <a:prstDash val="solid"/>
                      <a:round/>
                      <a:headEnd type="none" w="med" len="med"/>
                      <a:tailEnd type="none" w="med" len="med"/>
                    </a:lnL>
                    <a:lnR w="9525" cap="flat" cmpd="sng" algn="ctr">
                      <a:solidFill>
                        <a:srgbClr val="000099"/>
                      </a:solidFill>
                      <a:prstDash val="solid"/>
                      <a:round/>
                      <a:headEnd type="none" w="med" len="med"/>
                      <a:tailEnd type="none" w="med" len="med"/>
                    </a:lnR>
                    <a:lnT w="9525" cap="flat" cmpd="sng" algn="ctr">
                      <a:solidFill>
                        <a:srgbClr val="000099"/>
                      </a:solidFill>
                      <a:prstDash val="solid"/>
                      <a:round/>
                      <a:headEnd type="none" w="med" len="med"/>
                      <a:tailEnd type="none" w="med" len="med"/>
                    </a:lnT>
                    <a:lnB w="9525" cap="flat" cmpd="sng" algn="ctr">
                      <a:solidFill>
                        <a:srgbClr val="0000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6497581"/>
                  </a:ext>
                </a:extLst>
              </a:tr>
            </a:tbl>
          </a:graphicData>
        </a:graphic>
      </p:graphicFrame>
      <p:sp>
        <p:nvSpPr>
          <p:cNvPr id="48" name="Rectangle 45">
            <a:extLst>
              <a:ext uri="{FF2B5EF4-FFF2-40B4-BE49-F238E27FC236}">
                <a16:creationId xmlns:a16="http://schemas.microsoft.com/office/drawing/2014/main" id="{9565FC42-B11C-4108-822B-E3623FED8C4E}"/>
              </a:ext>
            </a:extLst>
          </p:cNvPr>
          <p:cNvSpPr>
            <a:spLocks noChangeArrowheads="1"/>
          </p:cNvSpPr>
          <p:nvPr>
            <p:custDataLst>
              <p:tags r:id="rId2"/>
            </p:custDataLst>
          </p:nvPr>
        </p:nvSpPr>
        <p:spPr bwMode="auto">
          <a:xfrm>
            <a:off x="3475292" y="4371950"/>
            <a:ext cx="960437" cy="268288"/>
          </a:xfrm>
          <a:prstGeom prst="rect">
            <a:avLst/>
          </a:prstGeom>
          <a:noFill/>
          <a:ln w="9525">
            <a:noFill/>
            <a:miter lim="800000"/>
            <a:headEnd/>
            <a:tailEnd/>
          </a:ln>
        </p:spPr>
        <p:txBody>
          <a:bodyPr wrap="none" lIns="86237" tIns="43120" rIns="86237" bIns="43120">
            <a:spAutoFit/>
          </a:bodyPr>
          <a:lstStyle/>
          <a:p>
            <a:pPr marL="0" marR="0" lvl="0" indent="0" algn="l" defTabSz="712788" rtl="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Probability</a:t>
            </a:r>
          </a:p>
        </p:txBody>
      </p:sp>
      <p:sp>
        <p:nvSpPr>
          <p:cNvPr id="49" name="Rectangle 46">
            <a:extLst>
              <a:ext uri="{FF2B5EF4-FFF2-40B4-BE49-F238E27FC236}">
                <a16:creationId xmlns:a16="http://schemas.microsoft.com/office/drawing/2014/main" id="{2B66F30A-B645-496D-8694-1179ECCB1BC1}"/>
              </a:ext>
            </a:extLst>
          </p:cNvPr>
          <p:cNvSpPr>
            <a:spLocks noChangeArrowheads="1"/>
          </p:cNvSpPr>
          <p:nvPr>
            <p:custDataLst>
              <p:tags r:id="rId3"/>
            </p:custDataLst>
          </p:nvPr>
        </p:nvSpPr>
        <p:spPr bwMode="auto">
          <a:xfrm>
            <a:off x="2137792" y="1129754"/>
            <a:ext cx="2297113" cy="2179638"/>
          </a:xfrm>
          <a:prstGeom prst="rect">
            <a:avLst/>
          </a:prstGeom>
          <a:gradFill rotWithShape="1">
            <a:gsLst>
              <a:gs pos="0">
                <a:srgbClr val="94C6F0">
                  <a:gamma/>
                  <a:tint val="0"/>
                  <a:invGamma/>
                </a:srgbClr>
              </a:gs>
              <a:gs pos="100000">
                <a:srgbClr val="94C6F0"/>
              </a:gs>
            </a:gsLst>
            <a:lin ang="18900000" scaled="1"/>
          </a:gradFill>
          <a:ln w="12700" algn="ctr">
            <a:noFill/>
            <a:miter lim="800000"/>
            <a:headEnd/>
            <a:tailEnd/>
          </a:ln>
          <a:effectLst/>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50" name="Line 47">
            <a:extLst>
              <a:ext uri="{FF2B5EF4-FFF2-40B4-BE49-F238E27FC236}">
                <a16:creationId xmlns:a16="http://schemas.microsoft.com/office/drawing/2014/main" id="{FD9D57F5-6DFA-4001-9CAB-1794C53FCF06}"/>
              </a:ext>
            </a:extLst>
          </p:cNvPr>
          <p:cNvSpPr>
            <a:spLocks noChangeShapeType="1"/>
          </p:cNvSpPr>
          <p:nvPr>
            <p:custDataLst>
              <p:tags r:id="rId4"/>
            </p:custDataLst>
          </p:nvPr>
        </p:nvSpPr>
        <p:spPr bwMode="auto">
          <a:xfrm flipV="1">
            <a:off x="996380" y="1117054"/>
            <a:ext cx="0" cy="3017520"/>
          </a:xfrm>
          <a:prstGeom prst="line">
            <a:avLst/>
          </a:prstGeom>
          <a:noFill/>
          <a:ln w="9525">
            <a:solidFill>
              <a:srgbClr val="000099"/>
            </a:solidFill>
            <a:round/>
            <a:headEnd type="none" w="sm" len="sm"/>
            <a:tailEnd type="stealth"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51" name="Rectangle 48">
            <a:extLst>
              <a:ext uri="{FF2B5EF4-FFF2-40B4-BE49-F238E27FC236}">
                <a16:creationId xmlns:a16="http://schemas.microsoft.com/office/drawing/2014/main" id="{D66E44B4-D1A1-4E59-BCD6-C6BD7B11E7C4}"/>
              </a:ext>
            </a:extLst>
          </p:cNvPr>
          <p:cNvSpPr>
            <a:spLocks noChangeArrowheads="1"/>
          </p:cNvSpPr>
          <p:nvPr>
            <p:custDataLst>
              <p:tags r:id="rId5"/>
            </p:custDataLst>
          </p:nvPr>
        </p:nvSpPr>
        <p:spPr bwMode="auto">
          <a:xfrm>
            <a:off x="562992" y="896392"/>
            <a:ext cx="661988" cy="268287"/>
          </a:xfrm>
          <a:prstGeom prst="rect">
            <a:avLst/>
          </a:prstGeom>
          <a:noFill/>
          <a:ln w="9525">
            <a:noFill/>
            <a:miter lim="800000"/>
            <a:headEnd/>
            <a:tailEnd/>
          </a:ln>
        </p:spPr>
        <p:txBody>
          <a:bodyPr wrap="none" lIns="86237" tIns="43120" rIns="86237" bIns="43120">
            <a:spAutoFit/>
          </a:bodyPr>
          <a:lstStyle/>
          <a:p>
            <a:pPr marL="0" marR="0" lvl="0" indent="0" algn="l" defTabSz="712788" rtl="0" eaLnBrk="0" fontAlgn="auto" latinLnBrk="0"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Impact</a:t>
            </a:r>
          </a:p>
        </p:txBody>
      </p:sp>
      <p:sp>
        <p:nvSpPr>
          <p:cNvPr id="52" name="Rectangle 49">
            <a:extLst>
              <a:ext uri="{FF2B5EF4-FFF2-40B4-BE49-F238E27FC236}">
                <a16:creationId xmlns:a16="http://schemas.microsoft.com/office/drawing/2014/main" id="{A0991C21-5B0F-4B18-B0FB-F05B82823F90}"/>
              </a:ext>
            </a:extLst>
          </p:cNvPr>
          <p:cNvSpPr>
            <a:spLocks noChangeArrowheads="1"/>
          </p:cNvSpPr>
          <p:nvPr>
            <p:custDataLst>
              <p:tags r:id="rId6"/>
            </p:custDataLst>
          </p:nvPr>
        </p:nvSpPr>
        <p:spPr bwMode="auto">
          <a:xfrm>
            <a:off x="1207517" y="4171649"/>
            <a:ext cx="815975" cy="204788"/>
          </a:xfrm>
          <a:prstGeom prst="rect">
            <a:avLst/>
          </a:prstGeom>
          <a:noFill/>
          <a:ln w="9525">
            <a:noFill/>
            <a:miter lim="800000"/>
            <a:headEnd/>
            <a:tailEnd/>
          </a:ln>
        </p:spPr>
        <p:txBody>
          <a:bodyPr lIns="43120" tIns="43120" rIns="43120" bIns="43120">
            <a:spAutoFit/>
          </a:bodyPr>
          <a:lstStyle/>
          <a:p>
            <a:pPr marL="0" marR="0" lvl="0" indent="0" algn="ct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Low</a:t>
            </a:r>
          </a:p>
        </p:txBody>
      </p:sp>
      <p:sp>
        <p:nvSpPr>
          <p:cNvPr id="53" name="Rectangle 50">
            <a:extLst>
              <a:ext uri="{FF2B5EF4-FFF2-40B4-BE49-F238E27FC236}">
                <a16:creationId xmlns:a16="http://schemas.microsoft.com/office/drawing/2014/main" id="{952E0EE4-71F3-43CF-BC4B-FE7921A04379}"/>
              </a:ext>
            </a:extLst>
          </p:cNvPr>
          <p:cNvSpPr>
            <a:spLocks noChangeArrowheads="1"/>
          </p:cNvSpPr>
          <p:nvPr>
            <p:custDataLst>
              <p:tags r:id="rId7"/>
            </p:custDataLst>
          </p:nvPr>
        </p:nvSpPr>
        <p:spPr bwMode="auto">
          <a:xfrm>
            <a:off x="2217167" y="4171649"/>
            <a:ext cx="974725" cy="204788"/>
          </a:xfrm>
          <a:prstGeom prst="rect">
            <a:avLst/>
          </a:prstGeom>
          <a:noFill/>
          <a:ln w="9525">
            <a:noFill/>
            <a:miter lim="800000"/>
            <a:headEnd/>
            <a:tailEnd/>
          </a:ln>
        </p:spPr>
        <p:txBody>
          <a:bodyPr lIns="43120" tIns="43120" rIns="43120" bIns="43120">
            <a:spAutoFit/>
          </a:bodyPr>
          <a:lstStyle/>
          <a:p>
            <a:pPr marL="0" marR="0" lvl="0" indent="0" algn="ct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Medium</a:t>
            </a:r>
          </a:p>
        </p:txBody>
      </p:sp>
      <p:sp>
        <p:nvSpPr>
          <p:cNvPr id="54" name="Rectangle 51">
            <a:extLst>
              <a:ext uri="{FF2B5EF4-FFF2-40B4-BE49-F238E27FC236}">
                <a16:creationId xmlns:a16="http://schemas.microsoft.com/office/drawing/2014/main" id="{3335AFE7-EE15-429F-A385-72E2CEF0C7C4}"/>
              </a:ext>
            </a:extLst>
          </p:cNvPr>
          <p:cNvSpPr>
            <a:spLocks noChangeArrowheads="1"/>
          </p:cNvSpPr>
          <p:nvPr>
            <p:custDataLst>
              <p:tags r:id="rId8"/>
            </p:custDataLst>
          </p:nvPr>
        </p:nvSpPr>
        <p:spPr bwMode="auto">
          <a:xfrm>
            <a:off x="3445892" y="4171649"/>
            <a:ext cx="976313" cy="204788"/>
          </a:xfrm>
          <a:prstGeom prst="rect">
            <a:avLst/>
          </a:prstGeom>
          <a:noFill/>
          <a:ln w="9525">
            <a:noFill/>
            <a:miter lim="800000"/>
            <a:headEnd/>
            <a:tailEnd/>
          </a:ln>
        </p:spPr>
        <p:txBody>
          <a:bodyPr lIns="43120" tIns="43120" rIns="43120" bIns="43120">
            <a:spAutoFit/>
          </a:bodyPr>
          <a:lstStyle/>
          <a:p>
            <a:pPr marL="0" marR="0" lvl="0" indent="0" algn="ct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High</a:t>
            </a:r>
          </a:p>
        </p:txBody>
      </p:sp>
      <p:sp>
        <p:nvSpPr>
          <p:cNvPr id="56" name="Rectangle 52">
            <a:extLst>
              <a:ext uri="{FF2B5EF4-FFF2-40B4-BE49-F238E27FC236}">
                <a16:creationId xmlns:a16="http://schemas.microsoft.com/office/drawing/2014/main" id="{0AE028A4-80A5-4F8A-AFDA-31C8BA0B69C1}"/>
              </a:ext>
            </a:extLst>
          </p:cNvPr>
          <p:cNvSpPr>
            <a:spLocks noChangeArrowheads="1"/>
          </p:cNvSpPr>
          <p:nvPr>
            <p:custDataLst>
              <p:tags r:id="rId9"/>
            </p:custDataLst>
          </p:nvPr>
        </p:nvSpPr>
        <p:spPr bwMode="auto">
          <a:xfrm>
            <a:off x="504255" y="3745954"/>
            <a:ext cx="449262" cy="206375"/>
          </a:xfrm>
          <a:prstGeom prst="rect">
            <a:avLst/>
          </a:prstGeom>
          <a:noFill/>
          <a:ln w="9525">
            <a:noFill/>
            <a:miter lim="800000"/>
            <a:headEnd/>
            <a:tailEnd/>
          </a:ln>
        </p:spPr>
        <p:txBody>
          <a:bodyPr lIns="43120" tIns="43120" rIns="43120" bIns="43120">
            <a:spAutoFit/>
          </a:bodyPr>
          <a:lstStyle/>
          <a:p>
            <a:pPr marL="0" marR="0" lvl="0" indent="0" algn="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Low</a:t>
            </a:r>
          </a:p>
        </p:txBody>
      </p:sp>
      <p:sp>
        <p:nvSpPr>
          <p:cNvPr id="57" name="Rectangle 53">
            <a:extLst>
              <a:ext uri="{FF2B5EF4-FFF2-40B4-BE49-F238E27FC236}">
                <a16:creationId xmlns:a16="http://schemas.microsoft.com/office/drawing/2014/main" id="{34D5C5F0-3FCA-4E9E-9BDA-DC842A8E56F6}"/>
              </a:ext>
            </a:extLst>
          </p:cNvPr>
          <p:cNvSpPr>
            <a:spLocks noChangeArrowheads="1"/>
          </p:cNvSpPr>
          <p:nvPr>
            <p:custDataLst>
              <p:tags r:id="rId10"/>
            </p:custDataLst>
          </p:nvPr>
        </p:nvSpPr>
        <p:spPr bwMode="auto">
          <a:xfrm>
            <a:off x="259780" y="2679391"/>
            <a:ext cx="693737" cy="204788"/>
          </a:xfrm>
          <a:prstGeom prst="rect">
            <a:avLst/>
          </a:prstGeom>
          <a:noFill/>
          <a:ln w="9525">
            <a:noFill/>
            <a:miter lim="800000"/>
            <a:headEnd/>
            <a:tailEnd/>
          </a:ln>
        </p:spPr>
        <p:txBody>
          <a:bodyPr lIns="43120" tIns="43120" rIns="43120" bIns="43120">
            <a:spAutoFit/>
          </a:bodyPr>
          <a:lstStyle/>
          <a:p>
            <a:pPr marL="0" marR="0" lvl="0" indent="0" algn="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Medium</a:t>
            </a:r>
          </a:p>
        </p:txBody>
      </p:sp>
      <p:sp>
        <p:nvSpPr>
          <p:cNvPr id="62" name="Rectangle 54">
            <a:extLst>
              <a:ext uri="{FF2B5EF4-FFF2-40B4-BE49-F238E27FC236}">
                <a16:creationId xmlns:a16="http://schemas.microsoft.com/office/drawing/2014/main" id="{E9B542F1-615C-44B2-9C83-79033A73B183}"/>
              </a:ext>
            </a:extLst>
          </p:cNvPr>
          <p:cNvSpPr>
            <a:spLocks noChangeArrowheads="1"/>
          </p:cNvSpPr>
          <p:nvPr>
            <p:custDataLst>
              <p:tags r:id="rId11"/>
            </p:custDataLst>
          </p:nvPr>
        </p:nvSpPr>
        <p:spPr bwMode="auto">
          <a:xfrm>
            <a:off x="504255" y="1647279"/>
            <a:ext cx="449262" cy="204788"/>
          </a:xfrm>
          <a:prstGeom prst="rect">
            <a:avLst/>
          </a:prstGeom>
          <a:noFill/>
          <a:ln w="9525">
            <a:noFill/>
            <a:miter lim="800000"/>
            <a:headEnd/>
            <a:tailEnd/>
          </a:ln>
        </p:spPr>
        <p:txBody>
          <a:bodyPr lIns="43120" tIns="43120" rIns="43120" bIns="43120">
            <a:spAutoFit/>
          </a:bodyPr>
          <a:lstStyle/>
          <a:p>
            <a:pPr marL="0" marR="0" lvl="0" indent="0" algn="r" defTabSz="712788" rtl="0" eaLnBrk="0" fontAlgn="auto" latinLnBrk="0" hangingPunct="0">
              <a:lnSpc>
                <a:spcPts val="938"/>
              </a:lnSpc>
              <a:spcBef>
                <a:spcPct val="20000"/>
              </a:spcBef>
              <a:spcAft>
                <a:spcPts val="0"/>
              </a:spcAft>
              <a:buClrTx/>
              <a:buSzTx/>
              <a:buFontTx/>
              <a:buNone/>
              <a:tabLst/>
              <a:defRPr/>
            </a:pPr>
            <a:r>
              <a:rPr kumimoji="0" lang="en-GB" sz="1000" b="1" i="0"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High</a:t>
            </a:r>
          </a:p>
        </p:txBody>
      </p:sp>
      <p:sp>
        <p:nvSpPr>
          <p:cNvPr id="63" name="Line 55">
            <a:extLst>
              <a:ext uri="{FF2B5EF4-FFF2-40B4-BE49-F238E27FC236}">
                <a16:creationId xmlns:a16="http://schemas.microsoft.com/office/drawing/2014/main" id="{F82F99C0-65EB-4FEF-B787-83E705966D6B}"/>
              </a:ext>
            </a:extLst>
          </p:cNvPr>
          <p:cNvSpPr>
            <a:spLocks noChangeShapeType="1"/>
          </p:cNvSpPr>
          <p:nvPr>
            <p:custDataLst>
              <p:tags r:id="rId12"/>
            </p:custDataLst>
          </p:nvPr>
        </p:nvSpPr>
        <p:spPr bwMode="auto">
          <a:xfrm rot="5400000" flipV="1">
            <a:off x="2748186" y="2378090"/>
            <a:ext cx="0" cy="3503612"/>
          </a:xfrm>
          <a:prstGeom prst="line">
            <a:avLst/>
          </a:prstGeom>
          <a:noFill/>
          <a:ln w="9525">
            <a:solidFill>
              <a:srgbClr val="000099"/>
            </a:solidFill>
            <a:round/>
            <a:headEnd type="none" w="sm" len="sm"/>
            <a:tailEnd type="stealth"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4" name="Line 56">
            <a:extLst>
              <a:ext uri="{FF2B5EF4-FFF2-40B4-BE49-F238E27FC236}">
                <a16:creationId xmlns:a16="http://schemas.microsoft.com/office/drawing/2014/main" id="{96E0FE6F-4993-49CA-AE7F-9B3DC08424A0}"/>
              </a:ext>
            </a:extLst>
          </p:cNvPr>
          <p:cNvSpPr>
            <a:spLocks noChangeShapeType="1"/>
          </p:cNvSpPr>
          <p:nvPr>
            <p:custDataLst>
              <p:tags r:id="rId13"/>
            </p:custDataLst>
          </p:nvPr>
        </p:nvSpPr>
        <p:spPr bwMode="auto">
          <a:xfrm>
            <a:off x="3285555" y="1117054"/>
            <a:ext cx="0" cy="3017520"/>
          </a:xfrm>
          <a:prstGeom prst="line">
            <a:avLst/>
          </a:prstGeom>
          <a:noFill/>
          <a:ln w="9525">
            <a:solidFill>
              <a:srgbClr val="000099"/>
            </a:solidFill>
            <a:prstDash val="dash"/>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5" name="Line 57">
            <a:extLst>
              <a:ext uri="{FF2B5EF4-FFF2-40B4-BE49-F238E27FC236}">
                <a16:creationId xmlns:a16="http://schemas.microsoft.com/office/drawing/2014/main" id="{A798B8F9-50B8-4820-9247-806AD2EA4DDC}"/>
              </a:ext>
            </a:extLst>
          </p:cNvPr>
          <p:cNvSpPr>
            <a:spLocks noChangeShapeType="1"/>
          </p:cNvSpPr>
          <p:nvPr>
            <p:custDataLst>
              <p:tags r:id="rId14"/>
            </p:custDataLst>
          </p:nvPr>
        </p:nvSpPr>
        <p:spPr bwMode="auto">
          <a:xfrm>
            <a:off x="2139380" y="1117054"/>
            <a:ext cx="0" cy="3017520"/>
          </a:xfrm>
          <a:prstGeom prst="line">
            <a:avLst/>
          </a:prstGeom>
          <a:noFill/>
          <a:ln w="9525">
            <a:solidFill>
              <a:srgbClr val="000099"/>
            </a:solidFill>
            <a:prstDash val="dash"/>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6" name="Line 58">
            <a:extLst>
              <a:ext uri="{FF2B5EF4-FFF2-40B4-BE49-F238E27FC236}">
                <a16:creationId xmlns:a16="http://schemas.microsoft.com/office/drawing/2014/main" id="{9AB9B159-6B03-4FC4-BDF4-3D35B3A8ACF3}"/>
              </a:ext>
            </a:extLst>
          </p:cNvPr>
          <p:cNvSpPr>
            <a:spLocks noChangeShapeType="1"/>
          </p:cNvSpPr>
          <p:nvPr>
            <p:custDataLst>
              <p:tags r:id="rId15"/>
            </p:custDataLst>
          </p:nvPr>
        </p:nvSpPr>
        <p:spPr bwMode="auto">
          <a:xfrm rot="5400000">
            <a:off x="2717230" y="1583779"/>
            <a:ext cx="0" cy="3435350"/>
          </a:xfrm>
          <a:prstGeom prst="line">
            <a:avLst/>
          </a:prstGeom>
          <a:noFill/>
          <a:ln w="9525">
            <a:solidFill>
              <a:srgbClr val="000099"/>
            </a:solidFill>
            <a:prstDash val="dash"/>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7" name="Line 59">
            <a:extLst>
              <a:ext uri="{FF2B5EF4-FFF2-40B4-BE49-F238E27FC236}">
                <a16:creationId xmlns:a16="http://schemas.microsoft.com/office/drawing/2014/main" id="{E1BB6154-59F7-4D2C-BCE1-38F1656027B7}"/>
              </a:ext>
            </a:extLst>
          </p:cNvPr>
          <p:cNvSpPr>
            <a:spLocks noChangeShapeType="1"/>
          </p:cNvSpPr>
          <p:nvPr>
            <p:custDataLst>
              <p:tags r:id="rId16"/>
            </p:custDataLst>
          </p:nvPr>
        </p:nvSpPr>
        <p:spPr bwMode="auto">
          <a:xfrm rot="5400000">
            <a:off x="2717230" y="515392"/>
            <a:ext cx="0" cy="3435350"/>
          </a:xfrm>
          <a:prstGeom prst="line">
            <a:avLst/>
          </a:prstGeom>
          <a:noFill/>
          <a:ln w="9525">
            <a:solidFill>
              <a:srgbClr val="000099"/>
            </a:solidFill>
            <a:prstDash val="dash"/>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a:ea typeface="MS PGothic" panose="020B0600070205080204" pitchFamily="34" charset="-128"/>
              <a:cs typeface="+mn-cs"/>
            </a:endParaRPr>
          </a:p>
        </p:txBody>
      </p:sp>
      <p:sp>
        <p:nvSpPr>
          <p:cNvPr id="68" name="Text Box 61">
            <a:extLst>
              <a:ext uri="{FF2B5EF4-FFF2-40B4-BE49-F238E27FC236}">
                <a16:creationId xmlns:a16="http://schemas.microsoft.com/office/drawing/2014/main" id="{6F280715-3CF1-4C64-B308-29C0E160BB14}"/>
              </a:ext>
            </a:extLst>
          </p:cNvPr>
          <p:cNvSpPr txBox="1">
            <a:spLocks noChangeArrowheads="1"/>
          </p:cNvSpPr>
          <p:nvPr/>
        </p:nvSpPr>
        <p:spPr bwMode="auto">
          <a:xfrm>
            <a:off x="1990155" y="918865"/>
            <a:ext cx="1919287" cy="212725"/>
          </a:xfrm>
          <a:prstGeom prst="rect">
            <a:avLst/>
          </a:prstGeom>
          <a:noFill/>
          <a:ln w="12700" algn="ctr">
            <a:noFill/>
            <a:miter lim="800000"/>
            <a:headEnd/>
            <a:tailEnd/>
          </a:ln>
        </p:spPr>
        <p:txBody>
          <a:bodyPr lIns="0" tIns="0" rIns="0" bIns="0">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sz="1400" b="1" i="1" u="none" strike="noStrike" kern="0" cap="none" spc="0" normalizeH="0" baseline="0" noProof="0" dirty="0">
                <a:ln>
                  <a:noFill/>
                </a:ln>
                <a:solidFill>
                  <a:srgbClr val="000099"/>
                </a:solidFill>
                <a:effectLst/>
                <a:uLnTx/>
                <a:uFillTx/>
                <a:latin typeface="Arial"/>
                <a:ea typeface="MS PGothic" panose="020B0600070205080204" pitchFamily="34" charset="-128"/>
                <a:cs typeface="+mn-cs"/>
              </a:rPr>
              <a:t>Risk assessment</a:t>
            </a:r>
          </a:p>
        </p:txBody>
      </p:sp>
      <p:sp>
        <p:nvSpPr>
          <p:cNvPr id="69" name="Oval 68">
            <a:extLst>
              <a:ext uri="{FF2B5EF4-FFF2-40B4-BE49-F238E27FC236}">
                <a16:creationId xmlns:a16="http://schemas.microsoft.com/office/drawing/2014/main" id="{71800C0B-03FE-42E3-9350-1E34F97EF8FD}"/>
              </a:ext>
            </a:extLst>
          </p:cNvPr>
          <p:cNvSpPr/>
          <p:nvPr/>
        </p:nvSpPr>
        <p:spPr>
          <a:xfrm>
            <a:off x="1320202" y="3499675"/>
            <a:ext cx="432000" cy="432000"/>
          </a:xfrm>
          <a:prstGeom prst="ellipse">
            <a:avLst/>
          </a:prstGeom>
          <a:solidFill>
            <a:srgbClr val="3E5FC2"/>
          </a:solidFill>
          <a:ln w="25400" cap="flat" cmpd="sng" algn="ctr">
            <a:solidFill>
              <a:srgbClr val="3E5FC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1</a:t>
            </a:r>
          </a:p>
        </p:txBody>
      </p:sp>
      <p:sp>
        <p:nvSpPr>
          <p:cNvPr id="70" name="Oval 69">
            <a:extLst>
              <a:ext uri="{FF2B5EF4-FFF2-40B4-BE49-F238E27FC236}">
                <a16:creationId xmlns:a16="http://schemas.microsoft.com/office/drawing/2014/main" id="{2DFBE951-A501-4D7F-9438-BD18D980DC94}"/>
              </a:ext>
            </a:extLst>
          </p:cNvPr>
          <p:cNvSpPr/>
          <p:nvPr/>
        </p:nvSpPr>
        <p:spPr>
          <a:xfrm>
            <a:off x="3609375" y="3502773"/>
            <a:ext cx="432000" cy="432000"/>
          </a:xfrm>
          <a:prstGeom prst="ellipse">
            <a:avLst/>
          </a:prstGeom>
          <a:solidFill>
            <a:srgbClr val="3E5FC2"/>
          </a:solidFill>
          <a:ln w="25400" cap="flat" cmpd="sng" algn="ctr">
            <a:solidFill>
              <a:srgbClr val="3E5FC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3</a:t>
            </a:r>
          </a:p>
        </p:txBody>
      </p:sp>
      <p:sp>
        <p:nvSpPr>
          <p:cNvPr id="71" name="Oval 70">
            <a:extLst>
              <a:ext uri="{FF2B5EF4-FFF2-40B4-BE49-F238E27FC236}">
                <a16:creationId xmlns:a16="http://schemas.microsoft.com/office/drawing/2014/main" id="{0082A168-E741-40D1-A46F-83691B033FB2}"/>
              </a:ext>
            </a:extLst>
          </p:cNvPr>
          <p:cNvSpPr/>
          <p:nvPr/>
        </p:nvSpPr>
        <p:spPr>
          <a:xfrm>
            <a:off x="2463201" y="3499675"/>
            <a:ext cx="432000" cy="432000"/>
          </a:xfrm>
          <a:prstGeom prst="ellipse">
            <a:avLst/>
          </a:prstGeom>
          <a:solidFill>
            <a:srgbClr val="3E5FC2"/>
          </a:solidFill>
          <a:ln w="25400" cap="flat" cmpd="sng" algn="ctr">
            <a:solidFill>
              <a:srgbClr val="3E5FC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2</a:t>
            </a:r>
          </a:p>
        </p:txBody>
      </p:sp>
      <p:sp>
        <p:nvSpPr>
          <p:cNvPr id="72" name="Oval 71">
            <a:extLst>
              <a:ext uri="{FF2B5EF4-FFF2-40B4-BE49-F238E27FC236}">
                <a16:creationId xmlns:a16="http://schemas.microsoft.com/office/drawing/2014/main" id="{2A54054A-6C74-404A-96B8-EE0279030B8F}"/>
              </a:ext>
            </a:extLst>
          </p:cNvPr>
          <p:cNvSpPr/>
          <p:nvPr/>
        </p:nvSpPr>
        <p:spPr>
          <a:xfrm>
            <a:off x="1320202" y="2668179"/>
            <a:ext cx="432000" cy="432000"/>
          </a:xfrm>
          <a:prstGeom prst="ellipse">
            <a:avLst/>
          </a:prstGeom>
          <a:solidFill>
            <a:srgbClr val="3E5FC2"/>
          </a:solidFill>
          <a:ln w="25400" cap="flat" cmpd="sng" algn="ctr">
            <a:solidFill>
              <a:srgbClr val="3E5FC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a:ea typeface="MS PGothic" panose="020B0600070205080204" pitchFamily="34" charset="-128"/>
                <a:cs typeface="+mn-cs"/>
              </a:rPr>
              <a:t>X</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_iRg6JBm_kmSIwWdpLQcn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S.goV7Z9.ECPagA2S8Q2u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31FXfITBEmQnjMxDY6g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EwgBaF3wU.olDhgPAM6_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C1g1D1AfEirgybnEUrL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epaQi1E_ke6j6EXLUkD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9C1_Mzt10a9Y5dlO2kC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LB2zQ1zAEC4swSerdqhU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TZFtEGikSv095Fn9wt6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DOGJWWY9kmNguvdoNkY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BBZiHDIz0GZ6ryUDyPO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KpFotq6q0igJ4omtvdL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NDmXS9DMUyvgtpGZR7B_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mAkSoPKlUuGJp4SKjkh4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3Xu7DwBpUGR1967N95d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yKznQ6go0ecjacGV9TZHw"/>
</p:tagLst>
</file>

<file path=ppt/theme/theme1.xml><?xml version="1.0" encoding="utf-8"?>
<a:theme xmlns:a="http://schemas.openxmlformats.org/drawingml/2006/main" name="Office Theme">
  <a:themeElements>
    <a:clrScheme name="UBC Brand 1">
      <a:dk1>
        <a:srgbClr val="002040"/>
      </a:dk1>
      <a:lt1>
        <a:sysClr val="window" lastClr="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MXXXX - Operational Excellence Project Charter Template.pptx" id="{8A85D790-2AD4-4521-AF9A-38AA7A3B3FEA}" vid="{96F7D05C-B46A-4508-9EA0-5090FC2AE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98EC8FE2872B46BB786E784A273887" ma:contentTypeVersion="2" ma:contentTypeDescription="Create a new document." ma:contentTypeScope="" ma:versionID="2596dedcfa37f226015e88a5629828e2">
  <xsd:schema xmlns:xsd="http://www.w3.org/2001/XMLSchema" xmlns:xs="http://www.w3.org/2001/XMLSchema" xmlns:p="http://schemas.microsoft.com/office/2006/metadata/properties" xmlns:ns2="68c796ca-7a35-4fba-87de-2cdb7e1bcb04" targetNamespace="http://schemas.microsoft.com/office/2006/metadata/properties" ma:root="true" ma:fieldsID="70a8526dbd8361523b15fdbcedf17fb3" ns2:_="">
    <xsd:import namespace="68c796ca-7a35-4fba-87de-2cdb7e1bc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796ca-7a35-4fba-87de-2cdb7e1bc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5B3B59-E33B-4594-8F97-CBD7F3E7031A}">
  <ds:schemaRef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68c796ca-7a35-4fba-87de-2cdb7e1bcb0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4F4752B-4A0B-4C0C-B44A-3EB8BF228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796ca-7a35-4fba-87de-2cdb7e1bc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0D1918-5AF4-47B4-9DE2-3C9B043D78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FORMXXXX - Operational Excellence Project Charter Template</Template>
  <TotalTime>88</TotalTime>
  <Words>3079</Words>
  <Application>Microsoft Office PowerPoint</Application>
  <PresentationFormat>On-screen Show (16:9)</PresentationFormat>
  <Paragraphs>291</Paragraphs>
  <Slides>12</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MS PGothic</vt:lpstr>
      <vt:lpstr>MS PGothic</vt:lpstr>
      <vt:lpstr>Arial</vt:lpstr>
      <vt:lpstr>Calibri</vt:lpstr>
      <vt:lpstr>Century Gothic</vt:lpstr>
      <vt:lpstr>Whitney Book</vt:lpstr>
      <vt:lpstr>WhitneyHTF-Bold</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Fiuza, Alex</dc:creator>
  <cp:keywords>Operational Excellence Project Charter Template</cp:keywords>
  <cp:lastModifiedBy>Fiuza, Alex</cp:lastModifiedBy>
  <cp:revision>5</cp:revision>
  <cp:lastPrinted>2022-09-01T21:33:21Z</cp:lastPrinted>
  <dcterms:created xsi:type="dcterms:W3CDTF">2021-01-20T04:47:02Z</dcterms:created>
  <dcterms:modified xsi:type="dcterms:W3CDTF">2022-11-28T22:25:24Z</dcterms:modified>
  <cp:category>Project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0x010100D198EC8FE2872B46BB786E784A273887</vt:lpwstr>
  </property>
</Properties>
</file>