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1" r:id="rId2"/>
    <p:sldId id="301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05" r:id="rId22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188">
          <p15:clr>
            <a:srgbClr val="A4A3A4"/>
          </p15:clr>
        </p15:guide>
        <p15:guide id="3" orient="horz" pos="972">
          <p15:clr>
            <a:srgbClr val="A4A3A4"/>
          </p15:clr>
        </p15:guide>
        <p15:guide id="4" orient="horz" pos="756">
          <p15:clr>
            <a:srgbClr val="A4A3A4"/>
          </p15:clr>
        </p15:guide>
        <p15:guide id="5" orient="horz" pos="1080">
          <p15:clr>
            <a:srgbClr val="A4A3A4"/>
          </p15:clr>
        </p15:guide>
        <p15:guide id="6" orient="horz" pos="1404">
          <p15:clr>
            <a:srgbClr val="A4A3A4"/>
          </p15:clr>
        </p15:guide>
        <p15:guide id="7" orient="horz" pos="1296">
          <p15:clr>
            <a:srgbClr val="A4A3A4"/>
          </p15:clr>
        </p15:guide>
        <p15:guide id="8" orient="horz" pos="864">
          <p15:clr>
            <a:srgbClr val="A4A3A4"/>
          </p15:clr>
        </p15:guide>
        <p15:guide id="9" pos="2880">
          <p15:clr>
            <a:srgbClr val="A4A3A4"/>
          </p15:clr>
        </p15:guide>
        <p15:guide id="10" pos="1728">
          <p15:clr>
            <a:srgbClr val="A4A3A4"/>
          </p15:clr>
        </p15:guide>
        <p15:guide id="11" pos="721">
          <p15:clr>
            <a:srgbClr val="A4A3A4"/>
          </p15:clr>
        </p15:guide>
        <p15:guide id="12" pos="1144">
          <p15:clr>
            <a:srgbClr val="A4A3A4"/>
          </p15:clr>
        </p15:guide>
        <p15:guide id="13" pos="3455">
          <p15:clr>
            <a:srgbClr val="A4A3A4"/>
          </p15:clr>
        </p15:guide>
        <p15:guide id="14" pos="5184">
          <p15:clr>
            <a:srgbClr val="A4A3A4"/>
          </p15:clr>
        </p15:guide>
        <p15:guide id="15" pos="2305">
          <p15:clr>
            <a:srgbClr val="A4A3A4"/>
          </p15:clr>
        </p15:guide>
        <p15:guide id="16" pos="40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uza, Alex" initials="FA" lastIdx="1" clrIdx="0">
    <p:extLst>
      <p:ext uri="{19B8F6BF-5375-455C-9EA6-DF929625EA0E}">
        <p15:presenceInfo xmlns:p15="http://schemas.microsoft.com/office/powerpoint/2012/main" userId="S-1-5-21-3458574638-2780845101-4193349012-5364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4"/>
    <a:srgbClr val="005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5" autoAdjust="0"/>
    <p:restoredTop sz="96416" autoAdjust="0"/>
  </p:normalViewPr>
  <p:slideViewPr>
    <p:cSldViewPr snapToObjects="1">
      <p:cViewPr varScale="1">
        <p:scale>
          <a:sx n="91" d="100"/>
          <a:sy n="91" d="100"/>
        </p:scale>
        <p:origin x="544" y="56"/>
      </p:cViewPr>
      <p:guideLst>
        <p:guide orient="horz" pos="1620"/>
        <p:guide orient="horz" pos="1188"/>
        <p:guide orient="horz" pos="972"/>
        <p:guide orient="horz" pos="756"/>
        <p:guide orient="horz" pos="1080"/>
        <p:guide orient="horz" pos="1404"/>
        <p:guide orient="horz" pos="1296"/>
        <p:guide orient="horz" pos="864"/>
        <p:guide pos="2880"/>
        <p:guide pos="1728"/>
        <p:guide pos="721"/>
        <p:guide pos="1144"/>
        <p:guide pos="3455"/>
        <p:guide pos="5184"/>
        <p:guide pos="2305"/>
        <p:guide pos="40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>
      <p:cViewPr varScale="1">
        <p:scale>
          <a:sx n="85" d="100"/>
          <a:sy n="85" d="100"/>
        </p:scale>
        <p:origin x="2952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wmf"/><Relationship Id="rId1" Type="http://schemas.openxmlformats.org/officeDocument/2006/relationships/image" Target="../media/image2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E0F906-3E8C-4ABD-8875-5E954D2F27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41F2D-E1EF-4E89-9704-1E00833C7B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1FF60-9FE5-4D3A-965E-B39368EF0E80}" type="datetimeFigureOut">
              <a:rPr lang="en-CA" smtClean="0"/>
              <a:t>2021-09-28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2F8B0-2281-4A79-B309-6F290857EC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886FA-F2B1-4875-9191-E5DA56488E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9927D-89E6-435E-9ABD-73836432AF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1983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AD1E1A-9E47-8642-97EF-A5D03C6405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2E8D6-892D-0649-82F5-7755A6E244E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ABE655-E02C-49A0-BD0C-43C0DB38C6EF}" type="datetime1">
              <a:rPr lang="en-US" altLang="en-US"/>
              <a:pPr>
                <a:defRPr/>
              </a:pPr>
              <a:t>9/28/2021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5CBCFE4-8BCF-E24E-AE08-D841580825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4F2C32E-D161-2D4D-83CC-116380BF6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1E0FD-5AEE-C645-AA9B-8DE081CD16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2C9AF-D52B-0B4A-AA1D-61389843C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F32AE9-402E-46D2-B3B0-F4D75A41D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84339FC6-81F6-4172-9DDC-E245B08A36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34793F89-5299-4D65-A4F5-BE275B68C2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297DF47-B63C-4B00-B8D4-20EA59766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2AD666-6D0A-4330-B91D-EF5E8FF1C391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main-mall.fixed.jpg">
            <a:extLst>
              <a:ext uri="{FF2B5EF4-FFF2-40B4-BE49-F238E27FC236}">
                <a16:creationId xmlns:a16="http://schemas.microsoft.com/office/drawing/2014/main" id="{29CE7228-34FC-4760-AACB-91BA57088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1F67F7-5C74-40AC-8BFD-314806AC6037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76155A-F88D-4E84-BAB4-379147C7C14B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1" name="Picture 3" descr="s4b282c2015.png">
            <a:extLst>
              <a:ext uri="{FF2B5EF4-FFF2-40B4-BE49-F238E27FC236}">
                <a16:creationId xmlns:a16="http://schemas.microsoft.com/office/drawing/2014/main" id="{41F7BFA5-4BDB-4DBE-B50D-0E53396E5C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8407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MOA Evening-047.jpg">
            <a:extLst>
              <a:ext uri="{FF2B5EF4-FFF2-40B4-BE49-F238E27FC236}">
                <a16:creationId xmlns:a16="http://schemas.microsoft.com/office/drawing/2014/main" id="{C07E04CB-C659-4266-8D52-04FB3CBC2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2A3CDB-73D5-4E2F-AB8B-EE577DEEA777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A3ED1430-1EB6-45ED-B924-609E7C6FDA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F3A7987-928E-4F55-9F2D-99CE4E199332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1CB115A4-17E5-43D6-905B-FFC1237C8BA5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67998AF1-4272-43B3-806A-CE924AFC6F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7FBD5B1D-2304-4F11-8A56-07DA6D510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0C2344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0C2344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4F6000-178B-4AC8-BD01-328BEBFD520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9468908073_a6d2e240c9_k.jpg">
            <a:extLst>
              <a:ext uri="{FF2B5EF4-FFF2-40B4-BE49-F238E27FC236}">
                <a16:creationId xmlns:a16="http://schemas.microsoft.com/office/drawing/2014/main" id="{67957B0E-BF42-461E-8426-40AF876FA0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7721E1-0E5A-4AA2-B804-19CDE6A8FF72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360570B5-FBD4-43DC-B2A6-5C54074268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F0EBA8-69C4-457C-BFC6-1E7FF7547286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C5729AF7-BEE5-4ABF-9A67-304E3B23AC62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0C2344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0C2344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2D1ABB-61AF-4AB4-AE24-C3A118EE7D3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77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0081969092_d77b6aa5ab_o.jpg">
            <a:extLst>
              <a:ext uri="{FF2B5EF4-FFF2-40B4-BE49-F238E27FC236}">
                <a16:creationId xmlns:a16="http://schemas.microsoft.com/office/drawing/2014/main" id="{22C9E1D6-3988-4264-A371-D428240E2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B6FB47-9BF8-465E-944F-FE54DACDE06A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6B3155E2-7D10-4935-9225-CDF616C2E8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B521E596-6FD1-4024-9A46-6660D9500361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22607671-958E-4089-A942-DC0BC5FABBDF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0C2344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0C2344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083B5-F4AC-4BD7-9D3A-C0C4770B88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37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F7F39EB-BE5D-4567-8DD5-2D0F3D79186E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4C2BCD37-4151-4926-B4E5-3401E3CF2A74}" type="slidenum">
              <a:rPr lang="en-US" altLang="en-US" sz="900" smtClean="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pic>
        <p:nvPicPr>
          <p:cNvPr id="5" name="Picture 3" descr="s4b282c2015.png">
            <a:extLst>
              <a:ext uri="{FF2B5EF4-FFF2-40B4-BE49-F238E27FC236}">
                <a16:creationId xmlns:a16="http://schemas.microsoft.com/office/drawing/2014/main" id="{D17E10AB-5A0E-4848-ADC4-020C6647C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484188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0C2344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0C2344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FBD3A5-4E60-42D2-85F1-0D00FCA9BD0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96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2">
    <p:bg>
      <p:bgPr>
        <a:solidFill>
          <a:srgbClr val="001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087D80A-749A-4F9C-A06B-E1356024FA16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256A51F6-9431-4385-8D1B-6F1B790CF7A2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2" descr="2014_logo_only_reverse.png">
            <a:extLst>
              <a:ext uri="{FF2B5EF4-FFF2-40B4-BE49-F238E27FC236}">
                <a16:creationId xmlns:a16="http://schemas.microsoft.com/office/drawing/2014/main" id="{D967463E-5789-4DBC-8334-014864A6C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7307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BEBC77-AB18-4D78-85DA-E5C6661D06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50643"/>
            <a:ext cx="2571428" cy="5928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9AB57D-A31D-43A1-8C1C-66CC2EC38BB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506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68908073_a6d2e240c9_k.jpg">
            <a:extLst>
              <a:ext uri="{FF2B5EF4-FFF2-40B4-BE49-F238E27FC236}">
                <a16:creationId xmlns:a16="http://schemas.microsoft.com/office/drawing/2014/main" id="{4A55DB95-5435-43D9-9EFF-4CB0392825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8522DF-BEB4-48C3-9A0B-8CD6CB75D8BD}"/>
              </a:ext>
            </a:extLst>
          </p:cNvPr>
          <p:cNvSpPr/>
          <p:nvPr userDrawn="1"/>
        </p:nvSpPr>
        <p:spPr>
          <a:xfrm>
            <a:off x="0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F99260D2-0E77-4418-AAE1-C72284EEC9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38957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612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9915475_1cd74fac37_o.jpg">
            <a:extLst>
              <a:ext uri="{FF2B5EF4-FFF2-40B4-BE49-F238E27FC236}">
                <a16:creationId xmlns:a16="http://schemas.microsoft.com/office/drawing/2014/main" id="{08D866D5-3543-4F84-A11B-0628C2D1E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BFCC6-8BA9-4602-8B73-77947A63399C}"/>
              </a:ext>
            </a:extLst>
          </p:cNvPr>
          <p:cNvSpPr/>
          <p:nvPr userDrawn="1"/>
        </p:nvSpPr>
        <p:spPr>
          <a:xfrm>
            <a:off x="0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207EE121-B6E9-4305-9F4E-99135C675F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38957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191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900255798_3e8cac60e0_o.jpg">
            <a:extLst>
              <a:ext uri="{FF2B5EF4-FFF2-40B4-BE49-F238E27FC236}">
                <a16:creationId xmlns:a16="http://schemas.microsoft.com/office/drawing/2014/main" id="{FE442B59-7BC0-43FC-9C96-738550EF0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E02CC8-8A7B-48EC-AA38-3A2F94BB9B16}"/>
              </a:ext>
            </a:extLst>
          </p:cNvPr>
          <p:cNvSpPr/>
          <p:nvPr userDrawn="1"/>
        </p:nvSpPr>
        <p:spPr>
          <a:xfrm>
            <a:off x="0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A4406A62-8222-478D-905F-FF63F7837E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38957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982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al Identity Colour Palette">
    <p:bg>
      <p:bgPr>
        <a:solidFill>
          <a:srgbClr val="001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2370806-BE21-47F4-A8FC-16F68177576C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682768548"/>
              </p:ext>
            </p:extLst>
          </p:nvPr>
        </p:nvGraphicFramePr>
        <p:xfrm>
          <a:off x="0" y="0"/>
          <a:ext cx="6660232" cy="5146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1" name="Acrobat Document" r:id="rId3" imgW="7543519" imgH="5828904" progId="Acrobat.Document.DC">
                  <p:embed/>
                </p:oleObj>
              </mc:Choice>
              <mc:Fallback>
                <p:oleObj name="Acrobat Document" r:id="rId3" imgW="7543519" imgH="5828904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4FFC932-BE4B-417E-8F27-24D8730078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6660232" cy="5146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3312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31900253528_e638090e1d_o.jpg">
            <a:extLst>
              <a:ext uri="{FF2B5EF4-FFF2-40B4-BE49-F238E27FC236}">
                <a16:creationId xmlns:a16="http://schemas.microsoft.com/office/drawing/2014/main" id="{8FB56E4D-0D12-4E93-8D71-CD5EFA1A9E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4C190C-BBED-4CA1-B134-973B2607A8D5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1E0E59-131E-4DC6-B214-5CDA5DF44C76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3" descr="s4b282c2015.png">
            <a:extLst>
              <a:ext uri="{FF2B5EF4-FFF2-40B4-BE49-F238E27FC236}">
                <a16:creationId xmlns:a16="http://schemas.microsoft.com/office/drawing/2014/main" id="{2A70F9B0-C894-47AC-BFAC-3ED2C8A98D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36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19468908073_a6d2e240c9_k.jpg">
            <a:extLst>
              <a:ext uri="{FF2B5EF4-FFF2-40B4-BE49-F238E27FC236}">
                <a16:creationId xmlns:a16="http://schemas.microsoft.com/office/drawing/2014/main" id="{B9B19BDB-E0CC-436E-B5CA-7C85065B38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AD5C73-EFE0-46CC-95EC-7453F905C98F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081CBC-CE27-429C-9B4F-C110740D8D09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9" name="Picture 3" descr="s4b282c2015.png">
            <a:extLst>
              <a:ext uri="{FF2B5EF4-FFF2-40B4-BE49-F238E27FC236}">
                <a16:creationId xmlns:a16="http://schemas.microsoft.com/office/drawing/2014/main" id="{FD45AE28-41D7-460D-ACB9-2DC505D72B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6192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33734603791_87ba8475ca_o.jpg">
            <a:extLst>
              <a:ext uri="{FF2B5EF4-FFF2-40B4-BE49-F238E27FC236}">
                <a16:creationId xmlns:a16="http://schemas.microsoft.com/office/drawing/2014/main" id="{76C58585-561C-4BC1-B499-395C170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817789-450C-4781-B3B4-50BA62F0D138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3A8A3A-8E04-4A8F-90C5-BFD68BF0819B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3" descr="s4b282c2015.png">
            <a:extLst>
              <a:ext uri="{FF2B5EF4-FFF2-40B4-BE49-F238E27FC236}">
                <a16:creationId xmlns:a16="http://schemas.microsoft.com/office/drawing/2014/main" id="{154F1EF7-E8FB-4AEF-83FC-DF1EA1912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67115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4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all" spc="15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16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9467264904_bdb80a731c_o.jpg">
            <a:extLst>
              <a:ext uri="{FF2B5EF4-FFF2-40B4-BE49-F238E27FC236}">
                <a16:creationId xmlns:a16="http://schemas.microsoft.com/office/drawing/2014/main" id="{1EC8CE41-75F4-443D-A275-B3BFD414D5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16D99-9360-4B70-AAA5-85EDAC63E90F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662467-2A06-46A2-8AD6-245679F9A670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9" descr="s4b282c2015.png">
            <a:extLst>
              <a:ext uri="{FF2B5EF4-FFF2-40B4-BE49-F238E27FC236}">
                <a16:creationId xmlns:a16="http://schemas.microsoft.com/office/drawing/2014/main" id="{22F8AE09-A900-4BC3-9BB8-5C229A9014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291D32A0-5071-4DCC-B7E6-081DE7D3A166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1B21C9C6-1546-457E-8EC0-3882A18F2942}" type="slidenum">
              <a:rPr lang="en-US" altLang="en-US" sz="900" smtClean="0">
                <a:solidFill>
                  <a:srgbClr val="FFFFFF"/>
                </a:solidFill>
                <a:latin typeface="Whitney Book" pitchFamily="2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2" charset="0"/>
            </a:endParaRP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275606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145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MOA Evening-032.jpg">
            <a:extLst>
              <a:ext uri="{FF2B5EF4-FFF2-40B4-BE49-F238E27FC236}">
                <a16:creationId xmlns:a16="http://schemas.microsoft.com/office/drawing/2014/main" id="{2BF71CA1-7439-4171-9491-328B73D6D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E8E0AC-5472-4F47-863A-6F9D2200F994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505E37-EE9F-48B4-9BD4-CDA31F1E4507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4" descr="s4b282c2015.png">
            <a:extLst>
              <a:ext uri="{FF2B5EF4-FFF2-40B4-BE49-F238E27FC236}">
                <a16:creationId xmlns:a16="http://schemas.microsoft.com/office/drawing/2014/main" id="{C4CCEC91-2404-4F54-B3A5-F6C9AEEB00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4BE784EE-DEE4-4111-ACAC-29DE32280F69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ED7EA122-A1AE-435F-AA9C-6F7FCC29E66F}" type="slidenum">
              <a:rPr lang="en-US" altLang="en-US" sz="900" smtClean="0">
                <a:solidFill>
                  <a:srgbClr val="FFFFFF"/>
                </a:solidFill>
                <a:latin typeface="Whitney Book" pitchFamily="2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 dirty="0">
              <a:solidFill>
                <a:srgbClr val="FFFFFF"/>
              </a:solidFill>
              <a:latin typeface="Whitney Book" pitchFamily="2" charset="0"/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275606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36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063615986_7c97fbf65b_o.jpg">
            <a:extLst>
              <a:ext uri="{FF2B5EF4-FFF2-40B4-BE49-F238E27FC236}">
                <a16:creationId xmlns:a16="http://schemas.microsoft.com/office/drawing/2014/main" id="{91C00A88-7726-4693-9344-469275ADA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AAE0C3-0FA4-47C0-B878-F7174704C323}"/>
              </a:ext>
            </a:extLst>
          </p:cNvPr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7140C7-CB87-4829-AEAC-12FA066BC744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4" descr="s4b282c2015.png">
            <a:extLst>
              <a:ext uri="{FF2B5EF4-FFF2-40B4-BE49-F238E27FC236}">
                <a16:creationId xmlns:a16="http://schemas.microsoft.com/office/drawing/2014/main" id="{A4F03401-FCE2-47FA-9432-E848527D41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397FBD7-CBD6-47B9-8AB7-D5AB63E14B5D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E8D216A5-D9E6-48D5-AB67-595EBD896EE4}" type="slidenum">
              <a:rPr lang="en-US" altLang="en-US" sz="900" smtClean="0">
                <a:solidFill>
                  <a:srgbClr val="FFFFFF"/>
                </a:solidFill>
                <a:latin typeface="Whitney Book" pitchFamily="2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2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275606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rgbClr val="0C234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865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4b282c2015.png">
            <a:extLst>
              <a:ext uri="{FF2B5EF4-FFF2-40B4-BE49-F238E27FC236}">
                <a16:creationId xmlns:a16="http://schemas.microsoft.com/office/drawing/2014/main" id="{46C50D39-5DF0-4554-8998-2D5A9AD716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FA096AFB-7A32-4D81-AB3F-622DC8D20F88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43D6B12F-FEA4-4A92-8160-1A1E4878BFA0}" type="slidenum">
              <a:rPr lang="en-US" altLang="en-US" sz="900" smtClean="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 dirty="0">
              <a:cs typeface="Arial" panose="020B0604020202020204" pitchFamily="34" charset="0"/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0C2344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0C2344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0C234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634FE1-AD7F-4B8A-95C7-510C86B23E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13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2">
    <p:bg>
      <p:bgPr>
        <a:solidFill>
          <a:srgbClr val="001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14_logo_only_reverse.png">
            <a:extLst>
              <a:ext uri="{FF2B5EF4-FFF2-40B4-BE49-F238E27FC236}">
                <a16:creationId xmlns:a16="http://schemas.microsoft.com/office/drawing/2014/main" id="{E3EF2AE1-01C3-45C3-A41C-832A08953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EAA258FF-4568-400D-BC6A-464B5882582F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25866341-128E-42EC-9165-CED16A455948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411510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all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49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D4374-9F4C-4503-8007-B038D990A9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50643"/>
            <a:ext cx="2571428" cy="5928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AAA85-D597-48EF-AECE-617DEBF390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22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F8080-B71C-4518-BF09-7AE62E9FA88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4550643"/>
            <a:ext cx="2571428" cy="592857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9CA629C-E3B5-40F1-99D1-1E786429F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2000" y="4667071"/>
            <a:ext cx="36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&lt;UBC Internal Security Classification: Confidential, Internal, External&gt; &lt;Name&gt; / &lt;Department&gt;                                                                        &lt;Last Updated on YYYY-MM-DD&gt;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6" r:id="rId1"/>
    <p:sldLayoutId id="2147485157" r:id="rId2"/>
    <p:sldLayoutId id="2147485158" r:id="rId3"/>
    <p:sldLayoutId id="2147485159" r:id="rId4"/>
    <p:sldLayoutId id="2147485160" r:id="rId5"/>
    <p:sldLayoutId id="2147485161" r:id="rId6"/>
    <p:sldLayoutId id="2147485162" r:id="rId7"/>
    <p:sldLayoutId id="2147485173" r:id="rId8"/>
    <p:sldLayoutId id="2147485164" r:id="rId9"/>
    <p:sldLayoutId id="2147485165" r:id="rId10"/>
    <p:sldLayoutId id="2147485166" r:id="rId11"/>
    <p:sldLayoutId id="2147485167" r:id="rId12"/>
    <p:sldLayoutId id="2147485168" r:id="rId13"/>
    <p:sldLayoutId id="2147485169" r:id="rId14"/>
    <p:sldLayoutId id="2147485170" r:id="rId15"/>
    <p:sldLayoutId id="2147485171" r:id="rId16"/>
    <p:sldLayoutId id="2147485172" r:id="rId17"/>
    <p:sldLayoutId id="2147485174" r:id="rId18"/>
  </p:sldLayoutIdLst>
  <p:hf sldNum="0"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6.png"/><Relationship Id="rId117" Type="http://schemas.openxmlformats.org/officeDocument/2006/relationships/image" Target="../media/image356.png"/><Relationship Id="rId21" Type="http://schemas.openxmlformats.org/officeDocument/2006/relationships/image" Target="../media/image261.png"/><Relationship Id="rId42" Type="http://schemas.openxmlformats.org/officeDocument/2006/relationships/image" Target="../media/image282.png"/><Relationship Id="rId47" Type="http://schemas.openxmlformats.org/officeDocument/2006/relationships/image" Target="../media/image287.png"/><Relationship Id="rId63" Type="http://schemas.openxmlformats.org/officeDocument/2006/relationships/image" Target="../media/image302.png"/><Relationship Id="rId68" Type="http://schemas.openxmlformats.org/officeDocument/2006/relationships/image" Target="../media/image307.png"/><Relationship Id="rId84" Type="http://schemas.openxmlformats.org/officeDocument/2006/relationships/image" Target="../media/image323.png"/><Relationship Id="rId89" Type="http://schemas.openxmlformats.org/officeDocument/2006/relationships/image" Target="../media/image328.png"/><Relationship Id="rId112" Type="http://schemas.openxmlformats.org/officeDocument/2006/relationships/image" Target="../media/image351.png"/><Relationship Id="rId16" Type="http://schemas.openxmlformats.org/officeDocument/2006/relationships/image" Target="../media/image256.png"/><Relationship Id="rId107" Type="http://schemas.openxmlformats.org/officeDocument/2006/relationships/image" Target="../media/image346.png"/><Relationship Id="rId11" Type="http://schemas.openxmlformats.org/officeDocument/2006/relationships/image" Target="../media/image251.png"/><Relationship Id="rId32" Type="http://schemas.openxmlformats.org/officeDocument/2006/relationships/image" Target="../media/image272.png"/><Relationship Id="rId37" Type="http://schemas.openxmlformats.org/officeDocument/2006/relationships/image" Target="../media/image277.png"/><Relationship Id="rId53" Type="http://schemas.openxmlformats.org/officeDocument/2006/relationships/image" Target="../media/image293.png"/><Relationship Id="rId58" Type="http://schemas.openxmlformats.org/officeDocument/2006/relationships/image" Target="../media/image298.png"/><Relationship Id="rId74" Type="http://schemas.openxmlformats.org/officeDocument/2006/relationships/image" Target="../media/image313.png"/><Relationship Id="rId79" Type="http://schemas.openxmlformats.org/officeDocument/2006/relationships/image" Target="../media/image318.png"/><Relationship Id="rId102" Type="http://schemas.openxmlformats.org/officeDocument/2006/relationships/image" Target="../media/image341.png"/><Relationship Id="rId5" Type="http://schemas.openxmlformats.org/officeDocument/2006/relationships/image" Target="../media/image245.png"/><Relationship Id="rId61" Type="http://schemas.openxmlformats.org/officeDocument/2006/relationships/image" Target="../media/image300.png"/><Relationship Id="rId82" Type="http://schemas.openxmlformats.org/officeDocument/2006/relationships/image" Target="../media/image321.png"/><Relationship Id="rId90" Type="http://schemas.openxmlformats.org/officeDocument/2006/relationships/image" Target="../media/image329.png"/><Relationship Id="rId95" Type="http://schemas.openxmlformats.org/officeDocument/2006/relationships/image" Target="../media/image334.png"/><Relationship Id="rId19" Type="http://schemas.openxmlformats.org/officeDocument/2006/relationships/image" Target="../media/image259.png"/><Relationship Id="rId14" Type="http://schemas.openxmlformats.org/officeDocument/2006/relationships/image" Target="../media/image254.png"/><Relationship Id="rId22" Type="http://schemas.openxmlformats.org/officeDocument/2006/relationships/image" Target="../media/image262.png"/><Relationship Id="rId27" Type="http://schemas.openxmlformats.org/officeDocument/2006/relationships/image" Target="../media/image267.png"/><Relationship Id="rId30" Type="http://schemas.openxmlformats.org/officeDocument/2006/relationships/image" Target="../media/image270.png"/><Relationship Id="rId35" Type="http://schemas.openxmlformats.org/officeDocument/2006/relationships/image" Target="../media/image275.png"/><Relationship Id="rId43" Type="http://schemas.openxmlformats.org/officeDocument/2006/relationships/image" Target="../media/image283.png"/><Relationship Id="rId48" Type="http://schemas.openxmlformats.org/officeDocument/2006/relationships/image" Target="../media/image288.png"/><Relationship Id="rId56" Type="http://schemas.openxmlformats.org/officeDocument/2006/relationships/image" Target="../media/image296.png"/><Relationship Id="rId64" Type="http://schemas.openxmlformats.org/officeDocument/2006/relationships/image" Target="../media/image303.png"/><Relationship Id="rId69" Type="http://schemas.openxmlformats.org/officeDocument/2006/relationships/image" Target="../media/image308.png"/><Relationship Id="rId77" Type="http://schemas.openxmlformats.org/officeDocument/2006/relationships/image" Target="../media/image316.png"/><Relationship Id="rId100" Type="http://schemas.openxmlformats.org/officeDocument/2006/relationships/image" Target="../media/image339.png"/><Relationship Id="rId105" Type="http://schemas.openxmlformats.org/officeDocument/2006/relationships/image" Target="../media/image344.png"/><Relationship Id="rId113" Type="http://schemas.openxmlformats.org/officeDocument/2006/relationships/image" Target="../media/image352.png"/><Relationship Id="rId118" Type="http://schemas.openxmlformats.org/officeDocument/2006/relationships/image" Target="../media/image357.png"/><Relationship Id="rId8" Type="http://schemas.openxmlformats.org/officeDocument/2006/relationships/image" Target="../media/image248.png"/><Relationship Id="rId51" Type="http://schemas.openxmlformats.org/officeDocument/2006/relationships/image" Target="../media/image291.png"/><Relationship Id="rId72" Type="http://schemas.openxmlformats.org/officeDocument/2006/relationships/image" Target="../media/image311.png"/><Relationship Id="rId80" Type="http://schemas.openxmlformats.org/officeDocument/2006/relationships/image" Target="../media/image319.png"/><Relationship Id="rId85" Type="http://schemas.openxmlformats.org/officeDocument/2006/relationships/image" Target="../media/image324.png"/><Relationship Id="rId93" Type="http://schemas.openxmlformats.org/officeDocument/2006/relationships/image" Target="../media/image332.png"/><Relationship Id="rId98" Type="http://schemas.openxmlformats.org/officeDocument/2006/relationships/image" Target="../media/image337.png"/><Relationship Id="rId121" Type="http://schemas.openxmlformats.org/officeDocument/2006/relationships/image" Target="../media/image360.png"/><Relationship Id="rId3" Type="http://schemas.openxmlformats.org/officeDocument/2006/relationships/image" Target="../media/image243.png"/><Relationship Id="rId12" Type="http://schemas.openxmlformats.org/officeDocument/2006/relationships/image" Target="../media/image252.png"/><Relationship Id="rId17" Type="http://schemas.openxmlformats.org/officeDocument/2006/relationships/image" Target="../media/image257.png"/><Relationship Id="rId25" Type="http://schemas.openxmlformats.org/officeDocument/2006/relationships/image" Target="../media/image265.png"/><Relationship Id="rId33" Type="http://schemas.openxmlformats.org/officeDocument/2006/relationships/image" Target="../media/image273.png"/><Relationship Id="rId38" Type="http://schemas.openxmlformats.org/officeDocument/2006/relationships/image" Target="../media/image278.png"/><Relationship Id="rId46" Type="http://schemas.openxmlformats.org/officeDocument/2006/relationships/image" Target="../media/image286.png"/><Relationship Id="rId59" Type="http://schemas.openxmlformats.org/officeDocument/2006/relationships/image" Target="../media/image299.png"/><Relationship Id="rId67" Type="http://schemas.openxmlformats.org/officeDocument/2006/relationships/image" Target="../media/image306.png"/><Relationship Id="rId103" Type="http://schemas.openxmlformats.org/officeDocument/2006/relationships/image" Target="../media/image342.png"/><Relationship Id="rId108" Type="http://schemas.openxmlformats.org/officeDocument/2006/relationships/image" Target="../media/image347.png"/><Relationship Id="rId116" Type="http://schemas.openxmlformats.org/officeDocument/2006/relationships/image" Target="../media/image355.png"/><Relationship Id="rId20" Type="http://schemas.openxmlformats.org/officeDocument/2006/relationships/image" Target="../media/image260.png"/><Relationship Id="rId41" Type="http://schemas.openxmlformats.org/officeDocument/2006/relationships/image" Target="../media/image281.png"/><Relationship Id="rId54" Type="http://schemas.openxmlformats.org/officeDocument/2006/relationships/image" Target="../media/image294.png"/><Relationship Id="rId62" Type="http://schemas.openxmlformats.org/officeDocument/2006/relationships/image" Target="../media/image301.png"/><Relationship Id="rId70" Type="http://schemas.openxmlformats.org/officeDocument/2006/relationships/image" Target="../media/image309.png"/><Relationship Id="rId75" Type="http://schemas.openxmlformats.org/officeDocument/2006/relationships/image" Target="../media/image314.png"/><Relationship Id="rId83" Type="http://schemas.openxmlformats.org/officeDocument/2006/relationships/image" Target="../media/image322.png"/><Relationship Id="rId88" Type="http://schemas.openxmlformats.org/officeDocument/2006/relationships/image" Target="../media/image327.png"/><Relationship Id="rId91" Type="http://schemas.openxmlformats.org/officeDocument/2006/relationships/image" Target="../media/image330.png"/><Relationship Id="rId96" Type="http://schemas.openxmlformats.org/officeDocument/2006/relationships/image" Target="../media/image335.png"/><Relationship Id="rId111" Type="http://schemas.openxmlformats.org/officeDocument/2006/relationships/image" Target="../media/image3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6.png"/><Relationship Id="rId15" Type="http://schemas.openxmlformats.org/officeDocument/2006/relationships/image" Target="../media/image255.png"/><Relationship Id="rId23" Type="http://schemas.openxmlformats.org/officeDocument/2006/relationships/image" Target="../media/image263.png"/><Relationship Id="rId28" Type="http://schemas.openxmlformats.org/officeDocument/2006/relationships/image" Target="../media/image268.png"/><Relationship Id="rId36" Type="http://schemas.openxmlformats.org/officeDocument/2006/relationships/image" Target="../media/image276.png"/><Relationship Id="rId49" Type="http://schemas.openxmlformats.org/officeDocument/2006/relationships/image" Target="../media/image289.png"/><Relationship Id="rId57" Type="http://schemas.openxmlformats.org/officeDocument/2006/relationships/image" Target="../media/image297.png"/><Relationship Id="rId106" Type="http://schemas.openxmlformats.org/officeDocument/2006/relationships/image" Target="../media/image345.png"/><Relationship Id="rId114" Type="http://schemas.openxmlformats.org/officeDocument/2006/relationships/image" Target="../media/image353.png"/><Relationship Id="rId119" Type="http://schemas.openxmlformats.org/officeDocument/2006/relationships/image" Target="../media/image358.png"/><Relationship Id="rId10" Type="http://schemas.openxmlformats.org/officeDocument/2006/relationships/image" Target="../media/image250.png"/><Relationship Id="rId31" Type="http://schemas.openxmlformats.org/officeDocument/2006/relationships/image" Target="../media/image271.png"/><Relationship Id="rId44" Type="http://schemas.openxmlformats.org/officeDocument/2006/relationships/image" Target="../media/image284.png"/><Relationship Id="rId52" Type="http://schemas.openxmlformats.org/officeDocument/2006/relationships/image" Target="../media/image292.png"/><Relationship Id="rId60" Type="http://schemas.openxmlformats.org/officeDocument/2006/relationships/image" Target="../media/image80.png"/><Relationship Id="rId65" Type="http://schemas.openxmlformats.org/officeDocument/2006/relationships/image" Target="../media/image304.png"/><Relationship Id="rId73" Type="http://schemas.openxmlformats.org/officeDocument/2006/relationships/image" Target="../media/image312.png"/><Relationship Id="rId78" Type="http://schemas.openxmlformats.org/officeDocument/2006/relationships/image" Target="../media/image317.png"/><Relationship Id="rId81" Type="http://schemas.openxmlformats.org/officeDocument/2006/relationships/image" Target="../media/image320.png"/><Relationship Id="rId86" Type="http://schemas.openxmlformats.org/officeDocument/2006/relationships/image" Target="../media/image325.png"/><Relationship Id="rId94" Type="http://schemas.openxmlformats.org/officeDocument/2006/relationships/image" Target="../media/image333.png"/><Relationship Id="rId99" Type="http://schemas.openxmlformats.org/officeDocument/2006/relationships/image" Target="../media/image338.png"/><Relationship Id="rId101" Type="http://schemas.openxmlformats.org/officeDocument/2006/relationships/image" Target="../media/image340.png"/><Relationship Id="rId122" Type="http://schemas.openxmlformats.org/officeDocument/2006/relationships/image" Target="../media/image361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Relationship Id="rId13" Type="http://schemas.openxmlformats.org/officeDocument/2006/relationships/image" Target="../media/image253.png"/><Relationship Id="rId18" Type="http://schemas.openxmlformats.org/officeDocument/2006/relationships/image" Target="../media/image258.png"/><Relationship Id="rId39" Type="http://schemas.openxmlformats.org/officeDocument/2006/relationships/image" Target="../media/image279.png"/><Relationship Id="rId109" Type="http://schemas.openxmlformats.org/officeDocument/2006/relationships/image" Target="../media/image348.png"/><Relationship Id="rId34" Type="http://schemas.openxmlformats.org/officeDocument/2006/relationships/image" Target="../media/image274.png"/><Relationship Id="rId50" Type="http://schemas.openxmlformats.org/officeDocument/2006/relationships/image" Target="../media/image290.png"/><Relationship Id="rId55" Type="http://schemas.openxmlformats.org/officeDocument/2006/relationships/image" Target="../media/image295.png"/><Relationship Id="rId76" Type="http://schemas.openxmlformats.org/officeDocument/2006/relationships/image" Target="../media/image315.png"/><Relationship Id="rId97" Type="http://schemas.openxmlformats.org/officeDocument/2006/relationships/image" Target="../media/image336.png"/><Relationship Id="rId104" Type="http://schemas.openxmlformats.org/officeDocument/2006/relationships/image" Target="../media/image343.png"/><Relationship Id="rId120" Type="http://schemas.openxmlformats.org/officeDocument/2006/relationships/image" Target="../media/image359.png"/><Relationship Id="rId7" Type="http://schemas.openxmlformats.org/officeDocument/2006/relationships/image" Target="../media/image247.png"/><Relationship Id="rId71" Type="http://schemas.openxmlformats.org/officeDocument/2006/relationships/image" Target="../media/image310.png"/><Relationship Id="rId92" Type="http://schemas.openxmlformats.org/officeDocument/2006/relationships/image" Target="../media/image331.png"/><Relationship Id="rId2" Type="http://schemas.openxmlformats.org/officeDocument/2006/relationships/image" Target="../media/image242.png"/><Relationship Id="rId29" Type="http://schemas.openxmlformats.org/officeDocument/2006/relationships/image" Target="../media/image269.png"/><Relationship Id="rId24" Type="http://schemas.openxmlformats.org/officeDocument/2006/relationships/image" Target="../media/image264.png"/><Relationship Id="rId40" Type="http://schemas.openxmlformats.org/officeDocument/2006/relationships/image" Target="../media/image280.png"/><Relationship Id="rId45" Type="http://schemas.openxmlformats.org/officeDocument/2006/relationships/image" Target="../media/image285.png"/><Relationship Id="rId66" Type="http://schemas.openxmlformats.org/officeDocument/2006/relationships/image" Target="../media/image305.png"/><Relationship Id="rId87" Type="http://schemas.openxmlformats.org/officeDocument/2006/relationships/image" Target="../media/image326.png"/><Relationship Id="rId110" Type="http://schemas.openxmlformats.org/officeDocument/2006/relationships/image" Target="../media/image349.png"/><Relationship Id="rId115" Type="http://schemas.openxmlformats.org/officeDocument/2006/relationships/image" Target="../media/image3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jpeg"/><Relationship Id="rId2" Type="http://schemas.openxmlformats.org/officeDocument/2006/relationships/image" Target="../media/image36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eg"/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jpeg"/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7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.png"/><Relationship Id="rId117" Type="http://schemas.openxmlformats.org/officeDocument/2006/relationships/image" Target="../media/image136.png"/><Relationship Id="rId21" Type="http://schemas.openxmlformats.org/officeDocument/2006/relationships/image" Target="../media/image40.png"/><Relationship Id="rId42" Type="http://schemas.openxmlformats.org/officeDocument/2006/relationships/image" Target="../media/image61.png"/><Relationship Id="rId47" Type="http://schemas.openxmlformats.org/officeDocument/2006/relationships/image" Target="../media/image66.png"/><Relationship Id="rId63" Type="http://schemas.openxmlformats.org/officeDocument/2006/relationships/image" Target="../media/image82.png"/><Relationship Id="rId68" Type="http://schemas.openxmlformats.org/officeDocument/2006/relationships/image" Target="../media/image87.png"/><Relationship Id="rId84" Type="http://schemas.openxmlformats.org/officeDocument/2006/relationships/image" Target="../media/image103.png"/><Relationship Id="rId89" Type="http://schemas.openxmlformats.org/officeDocument/2006/relationships/image" Target="../media/image108.png"/><Relationship Id="rId112" Type="http://schemas.openxmlformats.org/officeDocument/2006/relationships/image" Target="../media/image131.png"/><Relationship Id="rId16" Type="http://schemas.openxmlformats.org/officeDocument/2006/relationships/image" Target="../media/image35.png"/><Relationship Id="rId107" Type="http://schemas.openxmlformats.org/officeDocument/2006/relationships/image" Target="../media/image126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45" Type="http://schemas.openxmlformats.org/officeDocument/2006/relationships/image" Target="../media/image64.png"/><Relationship Id="rId53" Type="http://schemas.openxmlformats.org/officeDocument/2006/relationships/image" Target="../media/image72.png"/><Relationship Id="rId58" Type="http://schemas.openxmlformats.org/officeDocument/2006/relationships/image" Target="../media/image77.png"/><Relationship Id="rId66" Type="http://schemas.openxmlformats.org/officeDocument/2006/relationships/image" Target="../media/image85.png"/><Relationship Id="rId74" Type="http://schemas.openxmlformats.org/officeDocument/2006/relationships/image" Target="../media/image93.png"/><Relationship Id="rId79" Type="http://schemas.openxmlformats.org/officeDocument/2006/relationships/image" Target="../media/image98.png"/><Relationship Id="rId87" Type="http://schemas.openxmlformats.org/officeDocument/2006/relationships/image" Target="../media/image106.png"/><Relationship Id="rId102" Type="http://schemas.openxmlformats.org/officeDocument/2006/relationships/image" Target="../media/image121.png"/><Relationship Id="rId110" Type="http://schemas.openxmlformats.org/officeDocument/2006/relationships/image" Target="../media/image129.png"/><Relationship Id="rId115" Type="http://schemas.openxmlformats.org/officeDocument/2006/relationships/image" Target="../media/image134.png"/><Relationship Id="rId5" Type="http://schemas.openxmlformats.org/officeDocument/2006/relationships/image" Target="../media/image24.png"/><Relationship Id="rId61" Type="http://schemas.openxmlformats.org/officeDocument/2006/relationships/image" Target="../media/image80.png"/><Relationship Id="rId82" Type="http://schemas.openxmlformats.org/officeDocument/2006/relationships/image" Target="../media/image101.png"/><Relationship Id="rId90" Type="http://schemas.openxmlformats.org/officeDocument/2006/relationships/image" Target="../media/image109.png"/><Relationship Id="rId95" Type="http://schemas.openxmlformats.org/officeDocument/2006/relationships/image" Target="../media/image114.png"/><Relationship Id="rId19" Type="http://schemas.openxmlformats.org/officeDocument/2006/relationships/image" Target="../media/image3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43" Type="http://schemas.openxmlformats.org/officeDocument/2006/relationships/image" Target="../media/image62.png"/><Relationship Id="rId48" Type="http://schemas.openxmlformats.org/officeDocument/2006/relationships/image" Target="../media/image67.png"/><Relationship Id="rId56" Type="http://schemas.openxmlformats.org/officeDocument/2006/relationships/image" Target="../media/image75.png"/><Relationship Id="rId64" Type="http://schemas.openxmlformats.org/officeDocument/2006/relationships/image" Target="../media/image83.png"/><Relationship Id="rId69" Type="http://schemas.openxmlformats.org/officeDocument/2006/relationships/image" Target="../media/image88.png"/><Relationship Id="rId77" Type="http://schemas.openxmlformats.org/officeDocument/2006/relationships/image" Target="../media/image96.png"/><Relationship Id="rId100" Type="http://schemas.openxmlformats.org/officeDocument/2006/relationships/image" Target="../media/image119.png"/><Relationship Id="rId105" Type="http://schemas.openxmlformats.org/officeDocument/2006/relationships/image" Target="../media/image124.png"/><Relationship Id="rId113" Type="http://schemas.openxmlformats.org/officeDocument/2006/relationships/image" Target="../media/image132.png"/><Relationship Id="rId118" Type="http://schemas.openxmlformats.org/officeDocument/2006/relationships/image" Target="../media/image137.png"/><Relationship Id="rId8" Type="http://schemas.openxmlformats.org/officeDocument/2006/relationships/image" Target="../media/image27.png"/><Relationship Id="rId51" Type="http://schemas.openxmlformats.org/officeDocument/2006/relationships/image" Target="../media/image70.png"/><Relationship Id="rId72" Type="http://schemas.openxmlformats.org/officeDocument/2006/relationships/image" Target="../media/image91.png"/><Relationship Id="rId80" Type="http://schemas.openxmlformats.org/officeDocument/2006/relationships/image" Target="../media/image99.png"/><Relationship Id="rId85" Type="http://schemas.openxmlformats.org/officeDocument/2006/relationships/image" Target="../media/image104.png"/><Relationship Id="rId93" Type="http://schemas.openxmlformats.org/officeDocument/2006/relationships/image" Target="../media/image112.png"/><Relationship Id="rId98" Type="http://schemas.openxmlformats.org/officeDocument/2006/relationships/image" Target="../media/image117.png"/><Relationship Id="rId3" Type="http://schemas.openxmlformats.org/officeDocument/2006/relationships/image" Target="../media/image22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46" Type="http://schemas.openxmlformats.org/officeDocument/2006/relationships/image" Target="../media/image65.png"/><Relationship Id="rId59" Type="http://schemas.openxmlformats.org/officeDocument/2006/relationships/image" Target="../media/image78.png"/><Relationship Id="rId67" Type="http://schemas.openxmlformats.org/officeDocument/2006/relationships/image" Target="../media/image86.png"/><Relationship Id="rId103" Type="http://schemas.openxmlformats.org/officeDocument/2006/relationships/image" Target="../media/image122.png"/><Relationship Id="rId108" Type="http://schemas.openxmlformats.org/officeDocument/2006/relationships/image" Target="../media/image127.png"/><Relationship Id="rId116" Type="http://schemas.openxmlformats.org/officeDocument/2006/relationships/image" Target="../media/image135.png"/><Relationship Id="rId20" Type="http://schemas.openxmlformats.org/officeDocument/2006/relationships/image" Target="../media/image39.png"/><Relationship Id="rId41" Type="http://schemas.openxmlformats.org/officeDocument/2006/relationships/image" Target="../media/image60.png"/><Relationship Id="rId54" Type="http://schemas.openxmlformats.org/officeDocument/2006/relationships/image" Target="../media/image73.png"/><Relationship Id="rId62" Type="http://schemas.openxmlformats.org/officeDocument/2006/relationships/image" Target="../media/image81.png"/><Relationship Id="rId70" Type="http://schemas.openxmlformats.org/officeDocument/2006/relationships/image" Target="../media/image89.png"/><Relationship Id="rId75" Type="http://schemas.openxmlformats.org/officeDocument/2006/relationships/image" Target="../media/image94.png"/><Relationship Id="rId83" Type="http://schemas.openxmlformats.org/officeDocument/2006/relationships/image" Target="../media/image102.png"/><Relationship Id="rId88" Type="http://schemas.openxmlformats.org/officeDocument/2006/relationships/image" Target="../media/image107.png"/><Relationship Id="rId91" Type="http://schemas.openxmlformats.org/officeDocument/2006/relationships/image" Target="../media/image110.png"/><Relationship Id="rId96" Type="http://schemas.openxmlformats.org/officeDocument/2006/relationships/image" Target="../media/image115.png"/><Relationship Id="rId111" Type="http://schemas.openxmlformats.org/officeDocument/2006/relationships/image" Target="../media/image1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49" Type="http://schemas.openxmlformats.org/officeDocument/2006/relationships/image" Target="../media/image68.png"/><Relationship Id="rId57" Type="http://schemas.openxmlformats.org/officeDocument/2006/relationships/image" Target="../media/image76.png"/><Relationship Id="rId106" Type="http://schemas.openxmlformats.org/officeDocument/2006/relationships/image" Target="../media/image125.png"/><Relationship Id="rId114" Type="http://schemas.openxmlformats.org/officeDocument/2006/relationships/image" Target="../media/image133.png"/><Relationship Id="rId119" Type="http://schemas.openxmlformats.org/officeDocument/2006/relationships/image" Target="../media/image138.png"/><Relationship Id="rId10" Type="http://schemas.openxmlformats.org/officeDocument/2006/relationships/image" Target="../media/image29.png"/><Relationship Id="rId31" Type="http://schemas.openxmlformats.org/officeDocument/2006/relationships/image" Target="../media/image50.png"/><Relationship Id="rId44" Type="http://schemas.openxmlformats.org/officeDocument/2006/relationships/image" Target="../media/image63.png"/><Relationship Id="rId52" Type="http://schemas.openxmlformats.org/officeDocument/2006/relationships/image" Target="../media/image71.png"/><Relationship Id="rId60" Type="http://schemas.openxmlformats.org/officeDocument/2006/relationships/image" Target="../media/image79.png"/><Relationship Id="rId65" Type="http://schemas.openxmlformats.org/officeDocument/2006/relationships/image" Target="../media/image84.png"/><Relationship Id="rId73" Type="http://schemas.openxmlformats.org/officeDocument/2006/relationships/image" Target="../media/image92.png"/><Relationship Id="rId78" Type="http://schemas.openxmlformats.org/officeDocument/2006/relationships/image" Target="../media/image97.png"/><Relationship Id="rId81" Type="http://schemas.openxmlformats.org/officeDocument/2006/relationships/image" Target="../media/image100.png"/><Relationship Id="rId86" Type="http://schemas.openxmlformats.org/officeDocument/2006/relationships/image" Target="../media/image105.png"/><Relationship Id="rId94" Type="http://schemas.openxmlformats.org/officeDocument/2006/relationships/image" Target="../media/image113.png"/><Relationship Id="rId99" Type="http://schemas.openxmlformats.org/officeDocument/2006/relationships/image" Target="../media/image118.png"/><Relationship Id="rId101" Type="http://schemas.openxmlformats.org/officeDocument/2006/relationships/image" Target="../media/image12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9" Type="http://schemas.openxmlformats.org/officeDocument/2006/relationships/image" Target="../media/image58.png"/><Relationship Id="rId109" Type="http://schemas.openxmlformats.org/officeDocument/2006/relationships/image" Target="../media/image128.png"/><Relationship Id="rId34" Type="http://schemas.openxmlformats.org/officeDocument/2006/relationships/image" Target="../media/image53.png"/><Relationship Id="rId50" Type="http://schemas.openxmlformats.org/officeDocument/2006/relationships/image" Target="../media/image69.png"/><Relationship Id="rId55" Type="http://schemas.openxmlformats.org/officeDocument/2006/relationships/image" Target="../media/image74.png"/><Relationship Id="rId76" Type="http://schemas.openxmlformats.org/officeDocument/2006/relationships/image" Target="../media/image95.png"/><Relationship Id="rId97" Type="http://schemas.openxmlformats.org/officeDocument/2006/relationships/image" Target="../media/image116.png"/><Relationship Id="rId104" Type="http://schemas.openxmlformats.org/officeDocument/2006/relationships/image" Target="../media/image123.png"/><Relationship Id="rId120" Type="http://schemas.openxmlformats.org/officeDocument/2006/relationships/image" Target="../media/image139.png"/><Relationship Id="rId7" Type="http://schemas.openxmlformats.org/officeDocument/2006/relationships/image" Target="../media/image26.png"/><Relationship Id="rId71" Type="http://schemas.openxmlformats.org/officeDocument/2006/relationships/image" Target="../media/image90.png"/><Relationship Id="rId92" Type="http://schemas.openxmlformats.org/officeDocument/2006/relationships/image" Target="../media/image111.png"/><Relationship Id="rId2" Type="http://schemas.openxmlformats.org/officeDocument/2006/relationships/image" Target="../media/image21.png"/><Relationship Id="rId2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3.png"/><Relationship Id="rId21" Type="http://schemas.openxmlformats.org/officeDocument/2006/relationships/image" Target="../media/image158.png"/><Relationship Id="rId42" Type="http://schemas.openxmlformats.org/officeDocument/2006/relationships/image" Target="../media/image179.png"/><Relationship Id="rId47" Type="http://schemas.openxmlformats.org/officeDocument/2006/relationships/image" Target="../media/image184.png"/><Relationship Id="rId63" Type="http://schemas.openxmlformats.org/officeDocument/2006/relationships/image" Target="../media/image200.png"/><Relationship Id="rId68" Type="http://schemas.openxmlformats.org/officeDocument/2006/relationships/image" Target="../media/image205.png"/><Relationship Id="rId84" Type="http://schemas.openxmlformats.org/officeDocument/2006/relationships/image" Target="../media/image221.png"/><Relationship Id="rId89" Type="http://schemas.openxmlformats.org/officeDocument/2006/relationships/image" Target="../media/image226.png"/><Relationship Id="rId7" Type="http://schemas.openxmlformats.org/officeDocument/2006/relationships/image" Target="../media/image144.png"/><Relationship Id="rId71" Type="http://schemas.openxmlformats.org/officeDocument/2006/relationships/image" Target="../media/image208.png"/><Relationship Id="rId92" Type="http://schemas.openxmlformats.org/officeDocument/2006/relationships/image" Target="../media/image229.png"/><Relationship Id="rId2" Type="http://schemas.openxmlformats.org/officeDocument/2006/relationships/image" Target="../media/image80.png"/><Relationship Id="rId16" Type="http://schemas.openxmlformats.org/officeDocument/2006/relationships/image" Target="../media/image153.png"/><Relationship Id="rId29" Type="http://schemas.openxmlformats.org/officeDocument/2006/relationships/image" Target="../media/image166.png"/><Relationship Id="rId11" Type="http://schemas.openxmlformats.org/officeDocument/2006/relationships/image" Target="../media/image148.png"/><Relationship Id="rId24" Type="http://schemas.openxmlformats.org/officeDocument/2006/relationships/image" Target="../media/image161.png"/><Relationship Id="rId32" Type="http://schemas.openxmlformats.org/officeDocument/2006/relationships/image" Target="../media/image169.png"/><Relationship Id="rId37" Type="http://schemas.openxmlformats.org/officeDocument/2006/relationships/image" Target="../media/image174.png"/><Relationship Id="rId40" Type="http://schemas.openxmlformats.org/officeDocument/2006/relationships/image" Target="../media/image177.png"/><Relationship Id="rId45" Type="http://schemas.openxmlformats.org/officeDocument/2006/relationships/image" Target="../media/image182.png"/><Relationship Id="rId53" Type="http://schemas.openxmlformats.org/officeDocument/2006/relationships/image" Target="../media/image190.png"/><Relationship Id="rId58" Type="http://schemas.openxmlformats.org/officeDocument/2006/relationships/image" Target="../media/image195.png"/><Relationship Id="rId66" Type="http://schemas.openxmlformats.org/officeDocument/2006/relationships/image" Target="../media/image203.png"/><Relationship Id="rId74" Type="http://schemas.openxmlformats.org/officeDocument/2006/relationships/image" Target="../media/image211.png"/><Relationship Id="rId79" Type="http://schemas.openxmlformats.org/officeDocument/2006/relationships/image" Target="../media/image216.png"/><Relationship Id="rId87" Type="http://schemas.openxmlformats.org/officeDocument/2006/relationships/image" Target="../media/image224.png"/><Relationship Id="rId102" Type="http://schemas.openxmlformats.org/officeDocument/2006/relationships/image" Target="../media/image239.png"/><Relationship Id="rId5" Type="http://schemas.openxmlformats.org/officeDocument/2006/relationships/image" Target="../media/image142.png"/><Relationship Id="rId61" Type="http://schemas.openxmlformats.org/officeDocument/2006/relationships/image" Target="../media/image198.png"/><Relationship Id="rId82" Type="http://schemas.openxmlformats.org/officeDocument/2006/relationships/image" Target="../media/image219.png"/><Relationship Id="rId90" Type="http://schemas.openxmlformats.org/officeDocument/2006/relationships/image" Target="../media/image227.png"/><Relationship Id="rId95" Type="http://schemas.openxmlformats.org/officeDocument/2006/relationships/image" Target="../media/image232.png"/><Relationship Id="rId19" Type="http://schemas.openxmlformats.org/officeDocument/2006/relationships/image" Target="../media/image156.png"/><Relationship Id="rId14" Type="http://schemas.openxmlformats.org/officeDocument/2006/relationships/image" Target="../media/image151.png"/><Relationship Id="rId22" Type="http://schemas.openxmlformats.org/officeDocument/2006/relationships/image" Target="../media/image159.png"/><Relationship Id="rId27" Type="http://schemas.openxmlformats.org/officeDocument/2006/relationships/image" Target="../media/image164.png"/><Relationship Id="rId30" Type="http://schemas.openxmlformats.org/officeDocument/2006/relationships/image" Target="../media/image167.png"/><Relationship Id="rId35" Type="http://schemas.openxmlformats.org/officeDocument/2006/relationships/image" Target="../media/image172.png"/><Relationship Id="rId43" Type="http://schemas.openxmlformats.org/officeDocument/2006/relationships/image" Target="../media/image180.png"/><Relationship Id="rId48" Type="http://schemas.openxmlformats.org/officeDocument/2006/relationships/image" Target="../media/image185.png"/><Relationship Id="rId56" Type="http://schemas.openxmlformats.org/officeDocument/2006/relationships/image" Target="../media/image193.png"/><Relationship Id="rId64" Type="http://schemas.openxmlformats.org/officeDocument/2006/relationships/image" Target="../media/image201.png"/><Relationship Id="rId69" Type="http://schemas.openxmlformats.org/officeDocument/2006/relationships/image" Target="../media/image206.png"/><Relationship Id="rId77" Type="http://schemas.openxmlformats.org/officeDocument/2006/relationships/image" Target="../media/image214.png"/><Relationship Id="rId100" Type="http://schemas.openxmlformats.org/officeDocument/2006/relationships/image" Target="../media/image237.png"/><Relationship Id="rId8" Type="http://schemas.openxmlformats.org/officeDocument/2006/relationships/image" Target="../media/image145.png"/><Relationship Id="rId51" Type="http://schemas.openxmlformats.org/officeDocument/2006/relationships/image" Target="../media/image188.png"/><Relationship Id="rId72" Type="http://schemas.openxmlformats.org/officeDocument/2006/relationships/image" Target="../media/image209.png"/><Relationship Id="rId80" Type="http://schemas.openxmlformats.org/officeDocument/2006/relationships/image" Target="../media/image217.png"/><Relationship Id="rId85" Type="http://schemas.openxmlformats.org/officeDocument/2006/relationships/image" Target="../media/image222.png"/><Relationship Id="rId93" Type="http://schemas.openxmlformats.org/officeDocument/2006/relationships/image" Target="../media/image230.png"/><Relationship Id="rId98" Type="http://schemas.openxmlformats.org/officeDocument/2006/relationships/image" Target="../media/image235.png"/><Relationship Id="rId3" Type="http://schemas.openxmlformats.org/officeDocument/2006/relationships/image" Target="../media/image140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5" Type="http://schemas.openxmlformats.org/officeDocument/2006/relationships/image" Target="../media/image162.png"/><Relationship Id="rId33" Type="http://schemas.openxmlformats.org/officeDocument/2006/relationships/image" Target="../media/image170.png"/><Relationship Id="rId38" Type="http://schemas.openxmlformats.org/officeDocument/2006/relationships/image" Target="../media/image175.png"/><Relationship Id="rId46" Type="http://schemas.openxmlformats.org/officeDocument/2006/relationships/image" Target="../media/image183.png"/><Relationship Id="rId59" Type="http://schemas.openxmlformats.org/officeDocument/2006/relationships/image" Target="../media/image196.png"/><Relationship Id="rId67" Type="http://schemas.openxmlformats.org/officeDocument/2006/relationships/image" Target="../media/image204.png"/><Relationship Id="rId103" Type="http://schemas.openxmlformats.org/officeDocument/2006/relationships/image" Target="../media/image81.png"/><Relationship Id="rId20" Type="http://schemas.openxmlformats.org/officeDocument/2006/relationships/image" Target="../media/image157.png"/><Relationship Id="rId41" Type="http://schemas.openxmlformats.org/officeDocument/2006/relationships/image" Target="../media/image178.png"/><Relationship Id="rId54" Type="http://schemas.openxmlformats.org/officeDocument/2006/relationships/image" Target="../media/image191.png"/><Relationship Id="rId62" Type="http://schemas.openxmlformats.org/officeDocument/2006/relationships/image" Target="../media/image199.png"/><Relationship Id="rId70" Type="http://schemas.openxmlformats.org/officeDocument/2006/relationships/image" Target="../media/image207.png"/><Relationship Id="rId75" Type="http://schemas.openxmlformats.org/officeDocument/2006/relationships/image" Target="../media/image212.png"/><Relationship Id="rId83" Type="http://schemas.openxmlformats.org/officeDocument/2006/relationships/image" Target="../media/image220.png"/><Relationship Id="rId88" Type="http://schemas.openxmlformats.org/officeDocument/2006/relationships/image" Target="../media/image225.png"/><Relationship Id="rId91" Type="http://schemas.openxmlformats.org/officeDocument/2006/relationships/image" Target="../media/image228.png"/><Relationship Id="rId96" Type="http://schemas.openxmlformats.org/officeDocument/2006/relationships/image" Target="../media/image2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3.png"/><Relationship Id="rId15" Type="http://schemas.openxmlformats.org/officeDocument/2006/relationships/image" Target="../media/image152.png"/><Relationship Id="rId23" Type="http://schemas.openxmlformats.org/officeDocument/2006/relationships/image" Target="../media/image160.png"/><Relationship Id="rId28" Type="http://schemas.openxmlformats.org/officeDocument/2006/relationships/image" Target="../media/image165.png"/><Relationship Id="rId36" Type="http://schemas.openxmlformats.org/officeDocument/2006/relationships/image" Target="../media/image173.png"/><Relationship Id="rId49" Type="http://schemas.openxmlformats.org/officeDocument/2006/relationships/image" Target="../media/image186.png"/><Relationship Id="rId57" Type="http://schemas.openxmlformats.org/officeDocument/2006/relationships/image" Target="../media/image194.png"/><Relationship Id="rId10" Type="http://schemas.openxmlformats.org/officeDocument/2006/relationships/image" Target="../media/image147.png"/><Relationship Id="rId31" Type="http://schemas.openxmlformats.org/officeDocument/2006/relationships/image" Target="../media/image168.png"/><Relationship Id="rId44" Type="http://schemas.openxmlformats.org/officeDocument/2006/relationships/image" Target="../media/image181.png"/><Relationship Id="rId52" Type="http://schemas.openxmlformats.org/officeDocument/2006/relationships/image" Target="../media/image189.png"/><Relationship Id="rId60" Type="http://schemas.openxmlformats.org/officeDocument/2006/relationships/image" Target="../media/image197.png"/><Relationship Id="rId65" Type="http://schemas.openxmlformats.org/officeDocument/2006/relationships/image" Target="../media/image202.png"/><Relationship Id="rId73" Type="http://schemas.openxmlformats.org/officeDocument/2006/relationships/image" Target="../media/image210.png"/><Relationship Id="rId78" Type="http://schemas.openxmlformats.org/officeDocument/2006/relationships/image" Target="../media/image215.png"/><Relationship Id="rId81" Type="http://schemas.openxmlformats.org/officeDocument/2006/relationships/image" Target="../media/image218.png"/><Relationship Id="rId86" Type="http://schemas.openxmlformats.org/officeDocument/2006/relationships/image" Target="../media/image223.png"/><Relationship Id="rId94" Type="http://schemas.openxmlformats.org/officeDocument/2006/relationships/image" Target="../media/image231.png"/><Relationship Id="rId99" Type="http://schemas.openxmlformats.org/officeDocument/2006/relationships/image" Target="../media/image236.png"/><Relationship Id="rId101" Type="http://schemas.openxmlformats.org/officeDocument/2006/relationships/image" Target="../media/image238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39" Type="http://schemas.openxmlformats.org/officeDocument/2006/relationships/image" Target="../media/image176.png"/><Relationship Id="rId34" Type="http://schemas.openxmlformats.org/officeDocument/2006/relationships/image" Target="../media/image171.png"/><Relationship Id="rId50" Type="http://schemas.openxmlformats.org/officeDocument/2006/relationships/image" Target="../media/image187.png"/><Relationship Id="rId55" Type="http://schemas.openxmlformats.org/officeDocument/2006/relationships/image" Target="../media/image192.png"/><Relationship Id="rId76" Type="http://schemas.openxmlformats.org/officeDocument/2006/relationships/image" Target="../media/image213.png"/><Relationship Id="rId97" Type="http://schemas.openxmlformats.org/officeDocument/2006/relationships/image" Target="../media/image2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4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9E754B8-EA32-4621-9283-1B38A240E292}"/>
              </a:ext>
            </a:extLst>
          </p:cNvPr>
          <p:cNvSpPr txBox="1">
            <a:spLocks/>
          </p:cNvSpPr>
          <p:nvPr/>
        </p:nvSpPr>
        <p:spPr>
          <a:xfrm>
            <a:off x="1475656" y="1889125"/>
            <a:ext cx="7241117" cy="222884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 defTabSz="457200" rtl="0" eaLnBrk="1" fontAlgn="base" hangingPunct="1">
              <a:lnSpc>
                <a:spcPts val="38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400" b="1" i="0" kern="0" cap="all" spc="30" baseline="0">
                <a:solidFill>
                  <a:srgbClr val="0C2344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5s basic training</a:t>
            </a:r>
          </a:p>
          <a:p>
            <a:endParaRPr lang="en-US" sz="2800" dirty="0"/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D087E697-75E3-43F0-84EE-4D0C7AFBF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52617"/>
            <a:ext cx="1019133" cy="1019133"/>
          </a:xfrm>
          <a:prstGeom prst="ellipse">
            <a:avLst/>
          </a:prstGeom>
          <a:solidFill>
            <a:srgbClr val="0055B7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oup 72">
            <a:extLst>
              <a:ext uri="{FF2B5EF4-FFF2-40B4-BE49-F238E27FC236}">
                <a16:creationId xmlns:a16="http://schemas.microsoft.com/office/drawing/2014/main" id="{75FA70A5-F89F-4855-A154-E820A4CF927B}"/>
              </a:ext>
            </a:extLst>
          </p:cNvPr>
          <p:cNvGrpSpPr>
            <a:grpSpLocks/>
          </p:cNvGrpSpPr>
          <p:nvPr/>
        </p:nvGrpSpPr>
        <p:grpSpPr bwMode="auto">
          <a:xfrm>
            <a:off x="4030824" y="2408417"/>
            <a:ext cx="2782764" cy="1598613"/>
            <a:chOff x="3203" y="2281"/>
            <a:chExt cx="2033" cy="1200"/>
          </a:xfrm>
        </p:grpSpPr>
        <p:pic>
          <p:nvPicPr>
            <p:cNvPr id="324" name="Picture 73">
              <a:extLst>
                <a:ext uri="{FF2B5EF4-FFF2-40B4-BE49-F238E27FC236}">
                  <a16:creationId xmlns:a16="http://schemas.microsoft.com/office/drawing/2014/main" id="{7786ED13-8FCA-4729-B0AA-108F03484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281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" name="Picture 74">
              <a:extLst>
                <a:ext uri="{FF2B5EF4-FFF2-40B4-BE49-F238E27FC236}">
                  <a16:creationId xmlns:a16="http://schemas.microsoft.com/office/drawing/2014/main" id="{B184F1C3-AC93-40ED-97DE-56F96C446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300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6" name="Picture 75">
              <a:extLst>
                <a:ext uri="{FF2B5EF4-FFF2-40B4-BE49-F238E27FC236}">
                  <a16:creationId xmlns:a16="http://schemas.microsoft.com/office/drawing/2014/main" id="{74E4134C-970B-4858-9C58-3D5B4FA79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318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" name="Picture 76">
              <a:extLst>
                <a:ext uri="{FF2B5EF4-FFF2-40B4-BE49-F238E27FC236}">
                  <a16:creationId xmlns:a16="http://schemas.microsoft.com/office/drawing/2014/main" id="{6D6BFB42-386D-4EAA-B386-AEC2327A0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33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" name="Picture 77">
              <a:extLst>
                <a:ext uri="{FF2B5EF4-FFF2-40B4-BE49-F238E27FC236}">
                  <a16:creationId xmlns:a16="http://schemas.microsoft.com/office/drawing/2014/main" id="{84E81CDD-EA80-49BC-B71F-1E80CDC13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354"/>
              <a:ext cx="1956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9" name="Picture 78">
              <a:extLst>
                <a:ext uri="{FF2B5EF4-FFF2-40B4-BE49-F238E27FC236}">
                  <a16:creationId xmlns:a16="http://schemas.microsoft.com/office/drawing/2014/main" id="{011009A7-FC3E-4F1A-993A-CF10AB2A3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374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0" name="Picture 79">
              <a:extLst>
                <a:ext uri="{FF2B5EF4-FFF2-40B4-BE49-F238E27FC236}">
                  <a16:creationId xmlns:a16="http://schemas.microsoft.com/office/drawing/2014/main" id="{76C04D4D-CBBE-4D77-8335-CF52F738F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392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1" name="Picture 80">
              <a:extLst>
                <a:ext uri="{FF2B5EF4-FFF2-40B4-BE49-F238E27FC236}">
                  <a16:creationId xmlns:a16="http://schemas.microsoft.com/office/drawing/2014/main" id="{3973FA5A-6E3F-44F7-88A2-76ED54FA3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411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2" name="Picture 81">
              <a:extLst>
                <a:ext uri="{FF2B5EF4-FFF2-40B4-BE49-F238E27FC236}">
                  <a16:creationId xmlns:a16="http://schemas.microsoft.com/office/drawing/2014/main" id="{01FCB764-0E39-4F73-BCEB-D45752399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429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3" name="Picture 82">
              <a:extLst>
                <a:ext uri="{FF2B5EF4-FFF2-40B4-BE49-F238E27FC236}">
                  <a16:creationId xmlns:a16="http://schemas.microsoft.com/office/drawing/2014/main" id="{63DC0253-4A0C-49FE-B212-47192A8A0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447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4" name="Picture 83">
              <a:extLst>
                <a:ext uri="{FF2B5EF4-FFF2-40B4-BE49-F238E27FC236}">
                  <a16:creationId xmlns:a16="http://schemas.microsoft.com/office/drawing/2014/main" id="{CDADA834-4648-433A-BEE2-0197359D12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465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5" name="Picture 84">
              <a:extLst>
                <a:ext uri="{FF2B5EF4-FFF2-40B4-BE49-F238E27FC236}">
                  <a16:creationId xmlns:a16="http://schemas.microsoft.com/office/drawing/2014/main" id="{B4DF31F4-40F6-42D9-B34C-636C16819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484"/>
              <a:ext cx="1956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6" name="Picture 85">
              <a:extLst>
                <a:ext uri="{FF2B5EF4-FFF2-40B4-BE49-F238E27FC236}">
                  <a16:creationId xmlns:a16="http://schemas.microsoft.com/office/drawing/2014/main" id="{714C7B3B-9659-44A5-8CA3-C11D922A7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499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" name="Picture 86">
              <a:extLst>
                <a:ext uri="{FF2B5EF4-FFF2-40B4-BE49-F238E27FC236}">
                  <a16:creationId xmlns:a16="http://schemas.microsoft.com/office/drawing/2014/main" id="{84B22F9B-B86C-4A0C-9990-DE53CC4CC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517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" name="Picture 87">
              <a:extLst>
                <a:ext uri="{FF2B5EF4-FFF2-40B4-BE49-F238E27FC236}">
                  <a16:creationId xmlns:a16="http://schemas.microsoft.com/office/drawing/2014/main" id="{DEEE13EE-0EF0-4D92-8761-F55483EA9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53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" name="Picture 88">
              <a:extLst>
                <a:ext uri="{FF2B5EF4-FFF2-40B4-BE49-F238E27FC236}">
                  <a16:creationId xmlns:a16="http://schemas.microsoft.com/office/drawing/2014/main" id="{AB7797B5-3B97-4BEE-A763-B5ED7C827C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554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" name="Picture 89">
              <a:extLst>
                <a:ext uri="{FF2B5EF4-FFF2-40B4-BE49-F238E27FC236}">
                  <a16:creationId xmlns:a16="http://schemas.microsoft.com/office/drawing/2014/main" id="{1245E312-44A8-4E03-A8FC-9E8351C72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572"/>
              <a:ext cx="1956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1" name="Picture 90">
              <a:extLst>
                <a:ext uri="{FF2B5EF4-FFF2-40B4-BE49-F238E27FC236}">
                  <a16:creationId xmlns:a16="http://schemas.microsoft.com/office/drawing/2014/main" id="{1602F8B7-547E-41E4-9A00-F4BC954B6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592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2" name="Picture 91">
              <a:extLst>
                <a:ext uri="{FF2B5EF4-FFF2-40B4-BE49-F238E27FC236}">
                  <a16:creationId xmlns:a16="http://schemas.microsoft.com/office/drawing/2014/main" id="{8A6966E3-5D8B-451B-B377-52563C370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610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3" name="Picture 92">
              <a:extLst>
                <a:ext uri="{FF2B5EF4-FFF2-40B4-BE49-F238E27FC236}">
                  <a16:creationId xmlns:a16="http://schemas.microsoft.com/office/drawing/2014/main" id="{1B2FD2D6-D2FA-4F8B-B6B9-85D11DF1AD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628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4" name="Picture 93">
              <a:extLst>
                <a:ext uri="{FF2B5EF4-FFF2-40B4-BE49-F238E27FC236}">
                  <a16:creationId xmlns:a16="http://schemas.microsoft.com/office/drawing/2014/main" id="{ACC46056-A95E-4639-8B96-8F9868C0D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647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5" name="Picture 94">
              <a:extLst>
                <a:ext uri="{FF2B5EF4-FFF2-40B4-BE49-F238E27FC236}">
                  <a16:creationId xmlns:a16="http://schemas.microsoft.com/office/drawing/2014/main" id="{E337DC67-6F3C-4B41-9E3E-CC46B820C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665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6" name="Picture 95">
              <a:extLst>
                <a:ext uri="{FF2B5EF4-FFF2-40B4-BE49-F238E27FC236}">
                  <a16:creationId xmlns:a16="http://schemas.microsoft.com/office/drawing/2014/main" id="{22312CD8-6D15-4F04-88D2-9D185A30C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683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7" name="Picture 96">
              <a:extLst>
                <a:ext uri="{FF2B5EF4-FFF2-40B4-BE49-F238E27FC236}">
                  <a16:creationId xmlns:a16="http://schemas.microsoft.com/office/drawing/2014/main" id="{7D641BFD-6872-4BBF-99A7-77BA3013F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701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" name="Picture 97">
              <a:extLst>
                <a:ext uri="{FF2B5EF4-FFF2-40B4-BE49-F238E27FC236}">
                  <a16:creationId xmlns:a16="http://schemas.microsoft.com/office/drawing/2014/main" id="{9529B5A4-E5D7-4AB7-87FA-A05C3D607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720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9" name="Picture 98">
              <a:extLst>
                <a:ext uri="{FF2B5EF4-FFF2-40B4-BE49-F238E27FC236}">
                  <a16:creationId xmlns:a16="http://schemas.microsoft.com/office/drawing/2014/main" id="{212ACEE0-F7D2-47BB-9CBF-AA03B1DC4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738"/>
              <a:ext cx="1956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0" name="Picture 99">
              <a:extLst>
                <a:ext uri="{FF2B5EF4-FFF2-40B4-BE49-F238E27FC236}">
                  <a16:creationId xmlns:a16="http://schemas.microsoft.com/office/drawing/2014/main" id="{3739101F-5C54-4D51-ABC9-88B97DEA6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758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1" name="Picture 100">
              <a:extLst>
                <a:ext uri="{FF2B5EF4-FFF2-40B4-BE49-F238E27FC236}">
                  <a16:creationId xmlns:a16="http://schemas.microsoft.com/office/drawing/2014/main" id="{7FEB2250-123C-4176-9D80-4F6A283BE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77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2" name="Picture 101">
              <a:extLst>
                <a:ext uri="{FF2B5EF4-FFF2-40B4-BE49-F238E27FC236}">
                  <a16:creationId xmlns:a16="http://schemas.microsoft.com/office/drawing/2014/main" id="{93AACF0F-9794-4010-A9A3-662E16E0F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794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3" name="Picture 102">
              <a:extLst>
                <a:ext uri="{FF2B5EF4-FFF2-40B4-BE49-F238E27FC236}">
                  <a16:creationId xmlns:a16="http://schemas.microsoft.com/office/drawing/2014/main" id="{4D334718-71B1-46F9-8823-30632CA3F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813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4" name="Picture 103">
              <a:extLst>
                <a:ext uri="{FF2B5EF4-FFF2-40B4-BE49-F238E27FC236}">
                  <a16:creationId xmlns:a16="http://schemas.microsoft.com/office/drawing/2014/main" id="{A5B352C5-35F9-4623-8498-BF7AD9D39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831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5" name="Picture 104">
              <a:extLst>
                <a:ext uri="{FF2B5EF4-FFF2-40B4-BE49-F238E27FC236}">
                  <a16:creationId xmlns:a16="http://schemas.microsoft.com/office/drawing/2014/main" id="{E439EE1D-B295-41D7-B6AC-74F0BB9E2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849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6" name="Picture 105">
              <a:extLst>
                <a:ext uri="{FF2B5EF4-FFF2-40B4-BE49-F238E27FC236}">
                  <a16:creationId xmlns:a16="http://schemas.microsoft.com/office/drawing/2014/main" id="{C19054E0-73BE-43BA-A6CF-CEC0AC9F2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867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7" name="Picture 106">
              <a:extLst>
                <a:ext uri="{FF2B5EF4-FFF2-40B4-BE49-F238E27FC236}">
                  <a16:creationId xmlns:a16="http://schemas.microsoft.com/office/drawing/2014/main" id="{25F75F48-EC3F-4AE5-A5AB-F6CCF696C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88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" name="Picture 107">
              <a:extLst>
                <a:ext uri="{FF2B5EF4-FFF2-40B4-BE49-F238E27FC236}">
                  <a16:creationId xmlns:a16="http://schemas.microsoft.com/office/drawing/2014/main" id="{37E4DA49-9AFD-460F-9954-5417D9BD6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904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9" name="Picture 108">
              <a:extLst>
                <a:ext uri="{FF2B5EF4-FFF2-40B4-BE49-F238E27FC236}">
                  <a16:creationId xmlns:a16="http://schemas.microsoft.com/office/drawing/2014/main" id="{1F9F7482-A0D5-4C5F-B581-1048DE672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922"/>
              <a:ext cx="1956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0" name="Picture 109">
              <a:extLst>
                <a:ext uri="{FF2B5EF4-FFF2-40B4-BE49-F238E27FC236}">
                  <a16:creationId xmlns:a16="http://schemas.microsoft.com/office/drawing/2014/main" id="{936B59B9-5985-4549-87E2-6840373F5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938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1" name="Picture 110">
              <a:extLst>
                <a:ext uri="{FF2B5EF4-FFF2-40B4-BE49-F238E27FC236}">
                  <a16:creationId xmlns:a16="http://schemas.microsoft.com/office/drawing/2014/main" id="{2C7546D5-0EE0-40F6-A6F0-2BB784A3F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957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2" name="Picture 111">
              <a:extLst>
                <a:ext uri="{FF2B5EF4-FFF2-40B4-BE49-F238E27FC236}">
                  <a16:creationId xmlns:a16="http://schemas.microsoft.com/office/drawing/2014/main" id="{3D3CFBCC-376B-40C6-9BC5-358DB9CEC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97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3" name="Picture 112">
              <a:extLst>
                <a:ext uri="{FF2B5EF4-FFF2-40B4-BE49-F238E27FC236}">
                  <a16:creationId xmlns:a16="http://schemas.microsoft.com/office/drawing/2014/main" id="{7E17176A-0904-4E1D-91B4-C7D5959B1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2994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4" name="Picture 113">
              <a:extLst>
                <a:ext uri="{FF2B5EF4-FFF2-40B4-BE49-F238E27FC236}">
                  <a16:creationId xmlns:a16="http://schemas.microsoft.com/office/drawing/2014/main" id="{5FE5C93B-BC7F-4021-9AC1-36CA84AA3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012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5" name="Picture 114">
              <a:extLst>
                <a:ext uri="{FF2B5EF4-FFF2-40B4-BE49-F238E27FC236}">
                  <a16:creationId xmlns:a16="http://schemas.microsoft.com/office/drawing/2014/main" id="{ACB64A09-F424-4143-9187-900861A84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030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6" name="Picture 115">
              <a:extLst>
                <a:ext uri="{FF2B5EF4-FFF2-40B4-BE49-F238E27FC236}">
                  <a16:creationId xmlns:a16="http://schemas.microsoft.com/office/drawing/2014/main" id="{37F6FC18-07F6-4323-9F80-E5A74E3F2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049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7" name="Picture 116">
              <a:extLst>
                <a:ext uri="{FF2B5EF4-FFF2-40B4-BE49-F238E27FC236}">
                  <a16:creationId xmlns:a16="http://schemas.microsoft.com/office/drawing/2014/main" id="{3D799EEF-C794-4A34-BD62-B1EEDD3A5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067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" name="Picture 117">
              <a:extLst>
                <a:ext uri="{FF2B5EF4-FFF2-40B4-BE49-F238E27FC236}">
                  <a16:creationId xmlns:a16="http://schemas.microsoft.com/office/drawing/2014/main" id="{14CD5A13-A91A-4EC8-885E-15F223A20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085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" name="Picture 118">
              <a:extLst>
                <a:ext uri="{FF2B5EF4-FFF2-40B4-BE49-F238E27FC236}">
                  <a16:creationId xmlns:a16="http://schemas.microsoft.com/office/drawing/2014/main" id="{FE6D4134-0F30-44BA-BBF4-2BA5FAD67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103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0" name="Picture 119">
              <a:extLst>
                <a:ext uri="{FF2B5EF4-FFF2-40B4-BE49-F238E27FC236}">
                  <a16:creationId xmlns:a16="http://schemas.microsoft.com/office/drawing/2014/main" id="{88355AF1-02F1-4F25-8C4E-0F71B59E3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122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1" name="Picture 120">
              <a:extLst>
                <a:ext uri="{FF2B5EF4-FFF2-40B4-BE49-F238E27FC236}">
                  <a16:creationId xmlns:a16="http://schemas.microsoft.com/office/drawing/2014/main" id="{F5EB53C3-8DCA-497C-9220-F2D40B9BF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141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2" name="Picture 121">
              <a:extLst>
                <a:ext uri="{FF2B5EF4-FFF2-40B4-BE49-F238E27FC236}">
                  <a16:creationId xmlns:a16="http://schemas.microsoft.com/office/drawing/2014/main" id="{15A0A8B8-379B-44C7-9D92-B0E435EDE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160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3" name="Picture 122">
              <a:extLst>
                <a:ext uri="{FF2B5EF4-FFF2-40B4-BE49-F238E27FC236}">
                  <a16:creationId xmlns:a16="http://schemas.microsoft.com/office/drawing/2014/main" id="{834C8E4B-FEF8-4B6E-9C28-C8C646793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178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4" name="Picture 123">
              <a:extLst>
                <a:ext uri="{FF2B5EF4-FFF2-40B4-BE49-F238E27FC236}">
                  <a16:creationId xmlns:a16="http://schemas.microsoft.com/office/drawing/2014/main" id="{742A28BF-D4C2-4254-9A1B-11DBCF459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19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5" name="Picture 124">
              <a:extLst>
                <a:ext uri="{FF2B5EF4-FFF2-40B4-BE49-F238E27FC236}">
                  <a16:creationId xmlns:a16="http://schemas.microsoft.com/office/drawing/2014/main" id="{367DC32E-0A36-44F6-A073-03DF0F83D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214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6" name="Picture 125">
              <a:extLst>
                <a:ext uri="{FF2B5EF4-FFF2-40B4-BE49-F238E27FC236}">
                  <a16:creationId xmlns:a16="http://schemas.microsoft.com/office/drawing/2014/main" id="{46D62C2E-9217-4D3B-9426-7392B8950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233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7" name="Picture 126">
              <a:extLst>
                <a:ext uri="{FF2B5EF4-FFF2-40B4-BE49-F238E27FC236}">
                  <a16:creationId xmlns:a16="http://schemas.microsoft.com/office/drawing/2014/main" id="{F22FF62A-C717-48C1-8BAB-A45B5D81B2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251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" name="Picture 127">
              <a:extLst>
                <a:ext uri="{FF2B5EF4-FFF2-40B4-BE49-F238E27FC236}">
                  <a16:creationId xmlns:a16="http://schemas.microsoft.com/office/drawing/2014/main" id="{32F0A7A8-AEC0-48CE-BB3C-F59C13245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269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" name="Picture 128">
              <a:extLst>
                <a:ext uri="{FF2B5EF4-FFF2-40B4-BE49-F238E27FC236}">
                  <a16:creationId xmlns:a16="http://schemas.microsoft.com/office/drawing/2014/main" id="{524FE438-6CD6-4999-AC53-E03BBCC8C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288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0" name="Picture 129">
              <a:extLst>
                <a:ext uri="{FF2B5EF4-FFF2-40B4-BE49-F238E27FC236}">
                  <a16:creationId xmlns:a16="http://schemas.microsoft.com/office/drawing/2014/main" id="{B677DD55-8AA2-4C30-A1E6-3E2E434AF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307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1" name="Picture 130">
              <a:extLst>
                <a:ext uri="{FF2B5EF4-FFF2-40B4-BE49-F238E27FC236}">
                  <a16:creationId xmlns:a16="http://schemas.microsoft.com/office/drawing/2014/main" id="{A87DC85D-0A8F-47F0-9732-198B32E33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325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2" name="Picture 131">
              <a:extLst>
                <a:ext uri="{FF2B5EF4-FFF2-40B4-BE49-F238E27FC236}">
                  <a16:creationId xmlns:a16="http://schemas.microsoft.com/office/drawing/2014/main" id="{41766DCD-5E45-43C8-A7A3-B508430AD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344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3" name="Picture 132">
              <a:extLst>
                <a:ext uri="{FF2B5EF4-FFF2-40B4-BE49-F238E27FC236}">
                  <a16:creationId xmlns:a16="http://schemas.microsoft.com/office/drawing/2014/main" id="{380CE47F-B982-4F34-A06E-7BF828C470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362"/>
              <a:ext cx="1956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4" name="Picture 133">
              <a:extLst>
                <a:ext uri="{FF2B5EF4-FFF2-40B4-BE49-F238E27FC236}">
                  <a16:creationId xmlns:a16="http://schemas.microsoft.com/office/drawing/2014/main" id="{28DA0FF4-E8B2-4451-9180-06A26C368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377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" name="Picture 134">
              <a:extLst>
                <a:ext uri="{FF2B5EF4-FFF2-40B4-BE49-F238E27FC236}">
                  <a16:creationId xmlns:a16="http://schemas.microsoft.com/office/drawing/2014/main" id="{618EFECA-F592-4D4D-A2AC-D0090FEF0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396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6" name="Picture 135">
              <a:extLst>
                <a:ext uri="{FF2B5EF4-FFF2-40B4-BE49-F238E27FC236}">
                  <a16:creationId xmlns:a16="http://schemas.microsoft.com/office/drawing/2014/main" id="{CAE43692-39FC-42B9-9F5C-93752663F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414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7" name="Picture 136">
              <a:extLst>
                <a:ext uri="{FF2B5EF4-FFF2-40B4-BE49-F238E27FC236}">
                  <a16:creationId xmlns:a16="http://schemas.microsoft.com/office/drawing/2014/main" id="{7BBE2054-47FE-40C2-9E69-03986AA75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432"/>
              <a:ext cx="1956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" name="Picture 137">
              <a:extLst>
                <a:ext uri="{FF2B5EF4-FFF2-40B4-BE49-F238E27FC236}">
                  <a16:creationId xmlns:a16="http://schemas.microsoft.com/office/drawing/2014/main" id="{BC293826-AA1A-46E9-8840-AEA869E4C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451"/>
              <a:ext cx="1956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" name="Picture 138">
              <a:extLst>
                <a:ext uri="{FF2B5EF4-FFF2-40B4-BE49-F238E27FC236}">
                  <a16:creationId xmlns:a16="http://schemas.microsoft.com/office/drawing/2014/main" id="{0043CC77-9B34-4B50-B00B-6581F88F9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" y="3469"/>
              <a:ext cx="1956" cy="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" name="Rectangle 139">
              <a:extLst>
                <a:ext uri="{FF2B5EF4-FFF2-40B4-BE49-F238E27FC236}">
                  <a16:creationId xmlns:a16="http://schemas.microsoft.com/office/drawing/2014/main" id="{D7681AEC-2C62-467D-93ED-F60CCEC42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" y="3370"/>
              <a:ext cx="2033" cy="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Step 3 – Shine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130" name="AutoShape 125">
            <a:extLst>
              <a:ext uri="{FF2B5EF4-FFF2-40B4-BE49-F238E27FC236}">
                <a16:creationId xmlns:a16="http://schemas.microsoft.com/office/drawing/2014/main" id="{CF45A0F1-4F4C-4CE2-828F-49FD96BDE18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020058" y="2660462"/>
            <a:ext cx="741795" cy="718510"/>
          </a:xfrm>
          <a:custGeom>
            <a:avLst/>
            <a:gdLst>
              <a:gd name="T0" fmla="*/ 743722 w 21600"/>
              <a:gd name="T1" fmla="*/ 0 h 21600"/>
              <a:gd name="T2" fmla="*/ 743722 w 21600"/>
              <a:gd name="T3" fmla="*/ 579025 h 21600"/>
              <a:gd name="T4" fmla="*/ 159158 w 21600"/>
              <a:gd name="T5" fmla="*/ 1028700 h 21600"/>
              <a:gd name="T6" fmla="*/ 1062038 w 21600"/>
              <a:gd name="T7" fmla="*/ 28951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C23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1850393-4310-418B-BF3B-D80DFDDC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900498"/>
            <a:ext cx="712125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spcAft>
                <a:spcPct val="75000"/>
              </a:spcAft>
              <a:buClr>
                <a:srgbClr val="FFFF00"/>
              </a:buClr>
              <a:defRPr/>
            </a:pPr>
            <a:r>
              <a:rPr lang="en-US" altLang="en-US" sz="1800" b="1" i="1" dirty="0">
                <a:solidFill>
                  <a:srgbClr val="0C23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"A clean workplace enhances quality, safety, and pride."</a:t>
            </a:r>
          </a:p>
        </p:txBody>
      </p:sp>
      <p:grpSp>
        <p:nvGrpSpPr>
          <p:cNvPr id="256" name="Group 5">
            <a:extLst>
              <a:ext uri="{FF2B5EF4-FFF2-40B4-BE49-F238E27FC236}">
                <a16:creationId xmlns:a16="http://schemas.microsoft.com/office/drawing/2014/main" id="{C44C7D31-C15C-4EBA-841E-0761CCF63447}"/>
              </a:ext>
            </a:extLst>
          </p:cNvPr>
          <p:cNvGrpSpPr>
            <a:grpSpLocks/>
          </p:cNvGrpSpPr>
          <p:nvPr/>
        </p:nvGrpSpPr>
        <p:grpSpPr bwMode="auto">
          <a:xfrm>
            <a:off x="967184" y="984510"/>
            <a:ext cx="2845183" cy="1726283"/>
            <a:chOff x="527" y="984"/>
            <a:chExt cx="1960" cy="1193"/>
          </a:xfrm>
        </p:grpSpPr>
        <p:pic>
          <p:nvPicPr>
            <p:cNvPr id="257" name="Picture 6">
              <a:extLst>
                <a:ext uri="{FF2B5EF4-FFF2-40B4-BE49-F238E27FC236}">
                  <a16:creationId xmlns:a16="http://schemas.microsoft.com/office/drawing/2014/main" id="{E0B9602D-97DD-4B57-A35D-B716E994A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984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8" name="Picture 7">
              <a:extLst>
                <a:ext uri="{FF2B5EF4-FFF2-40B4-BE49-F238E27FC236}">
                  <a16:creationId xmlns:a16="http://schemas.microsoft.com/office/drawing/2014/main" id="{A240D38E-B693-4AB0-B4F8-D03F6A544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003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" name="Picture 8">
              <a:extLst>
                <a:ext uri="{FF2B5EF4-FFF2-40B4-BE49-F238E27FC236}">
                  <a16:creationId xmlns:a16="http://schemas.microsoft.com/office/drawing/2014/main" id="{6CF6AA8D-ABEE-4028-8CD6-3382736EE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02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0" name="Picture 9">
              <a:extLst>
                <a:ext uri="{FF2B5EF4-FFF2-40B4-BE49-F238E27FC236}">
                  <a16:creationId xmlns:a16="http://schemas.microsoft.com/office/drawing/2014/main" id="{A7964702-1FD5-42EF-A7EA-8FA21A757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04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" name="Picture 10">
              <a:extLst>
                <a:ext uri="{FF2B5EF4-FFF2-40B4-BE49-F238E27FC236}">
                  <a16:creationId xmlns:a16="http://schemas.microsoft.com/office/drawing/2014/main" id="{27666D67-8792-4736-9597-5D7C97F70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05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2" name="Picture 11">
              <a:extLst>
                <a:ext uri="{FF2B5EF4-FFF2-40B4-BE49-F238E27FC236}">
                  <a16:creationId xmlns:a16="http://schemas.microsoft.com/office/drawing/2014/main" id="{3B63AAEC-7397-449F-9758-2C8DDC293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077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3" name="Picture 12">
              <a:extLst>
                <a:ext uri="{FF2B5EF4-FFF2-40B4-BE49-F238E27FC236}">
                  <a16:creationId xmlns:a16="http://schemas.microsoft.com/office/drawing/2014/main" id="{DFD876C3-D30D-4AEC-9D88-DF2520F48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096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4" name="Picture 13">
              <a:extLst>
                <a:ext uri="{FF2B5EF4-FFF2-40B4-BE49-F238E27FC236}">
                  <a16:creationId xmlns:a16="http://schemas.microsoft.com/office/drawing/2014/main" id="{316D4F17-98F4-44F7-9C85-E2F9E7BD0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114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5" name="Picture 14">
              <a:extLst>
                <a:ext uri="{FF2B5EF4-FFF2-40B4-BE49-F238E27FC236}">
                  <a16:creationId xmlns:a16="http://schemas.microsoft.com/office/drawing/2014/main" id="{581F23D1-19E0-48D3-AA0E-2CC364D4C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133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" name="Picture 15">
              <a:extLst>
                <a:ext uri="{FF2B5EF4-FFF2-40B4-BE49-F238E27FC236}">
                  <a16:creationId xmlns:a16="http://schemas.microsoft.com/office/drawing/2014/main" id="{78081B00-B364-4A7D-9F2B-241356DD9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151"/>
              <a:ext cx="1948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7" name="Picture 16">
              <a:extLst>
                <a:ext uri="{FF2B5EF4-FFF2-40B4-BE49-F238E27FC236}">
                  <a16:creationId xmlns:a16="http://schemas.microsoft.com/office/drawing/2014/main" id="{1AADDC31-FA57-4AB8-82C2-B3909483D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16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8" name="Picture 17">
              <a:extLst>
                <a:ext uri="{FF2B5EF4-FFF2-40B4-BE49-F238E27FC236}">
                  <a16:creationId xmlns:a16="http://schemas.microsoft.com/office/drawing/2014/main" id="{A2EB08C0-7E80-4166-8008-4FE18F28C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187"/>
              <a:ext cx="1948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9" name="Picture 18">
              <a:extLst>
                <a:ext uri="{FF2B5EF4-FFF2-40B4-BE49-F238E27FC236}">
                  <a16:creationId xmlns:a16="http://schemas.microsoft.com/office/drawing/2014/main" id="{E97F8BF8-BA9D-42D4-B8D6-08EC8E9601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203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0" name="Picture 19">
              <a:extLst>
                <a:ext uri="{FF2B5EF4-FFF2-40B4-BE49-F238E27FC236}">
                  <a16:creationId xmlns:a16="http://schemas.microsoft.com/office/drawing/2014/main" id="{807C7AF8-7BCB-421B-8265-F22A34518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22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1" name="Picture 20">
              <a:extLst>
                <a:ext uri="{FF2B5EF4-FFF2-40B4-BE49-F238E27FC236}">
                  <a16:creationId xmlns:a16="http://schemas.microsoft.com/office/drawing/2014/main" id="{A4B864D7-E2EC-4ACA-B21F-486977ED6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24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2" name="Picture 21">
              <a:extLst>
                <a:ext uri="{FF2B5EF4-FFF2-40B4-BE49-F238E27FC236}">
                  <a16:creationId xmlns:a16="http://schemas.microsoft.com/office/drawing/2014/main" id="{316A6F23-3C7E-4C80-94FF-219C44FA0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25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3" name="Picture 22">
              <a:extLst>
                <a:ext uri="{FF2B5EF4-FFF2-40B4-BE49-F238E27FC236}">
                  <a16:creationId xmlns:a16="http://schemas.microsoft.com/office/drawing/2014/main" id="{0DFDD60D-9ADF-4F24-9720-45865896E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277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4" name="Picture 23">
              <a:extLst>
                <a:ext uri="{FF2B5EF4-FFF2-40B4-BE49-F238E27FC236}">
                  <a16:creationId xmlns:a16="http://schemas.microsoft.com/office/drawing/2014/main" id="{2F864187-B4E4-40F7-AFF3-972693527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296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5" name="Picture 24">
              <a:extLst>
                <a:ext uri="{FF2B5EF4-FFF2-40B4-BE49-F238E27FC236}">
                  <a16:creationId xmlns:a16="http://schemas.microsoft.com/office/drawing/2014/main" id="{6D8BB9ED-9721-4934-BA29-742620E41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314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" name="Picture 25">
              <a:extLst>
                <a:ext uri="{FF2B5EF4-FFF2-40B4-BE49-F238E27FC236}">
                  <a16:creationId xmlns:a16="http://schemas.microsoft.com/office/drawing/2014/main" id="{4E2D9F0D-7675-4656-82AE-19032CD63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333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" name="Picture 26">
              <a:extLst>
                <a:ext uri="{FF2B5EF4-FFF2-40B4-BE49-F238E27FC236}">
                  <a16:creationId xmlns:a16="http://schemas.microsoft.com/office/drawing/2014/main" id="{C998BDEE-15A7-4435-AFD0-FAE8EF32C8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35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" name="Picture 27">
              <a:extLst>
                <a:ext uri="{FF2B5EF4-FFF2-40B4-BE49-F238E27FC236}">
                  <a16:creationId xmlns:a16="http://schemas.microsoft.com/office/drawing/2014/main" id="{A651BEAA-64BC-485A-8C0B-62B4979A0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37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9" name="Picture 28">
              <a:extLst>
                <a:ext uri="{FF2B5EF4-FFF2-40B4-BE49-F238E27FC236}">
                  <a16:creationId xmlns:a16="http://schemas.microsoft.com/office/drawing/2014/main" id="{1AC1AA1B-0F9A-4F63-958E-34288C1F50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388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" name="Picture 29">
              <a:extLst>
                <a:ext uri="{FF2B5EF4-FFF2-40B4-BE49-F238E27FC236}">
                  <a16:creationId xmlns:a16="http://schemas.microsoft.com/office/drawing/2014/main" id="{08B98472-154B-4EC9-A949-F2123B316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406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1" name="Picture 30">
              <a:extLst>
                <a:ext uri="{FF2B5EF4-FFF2-40B4-BE49-F238E27FC236}">
                  <a16:creationId xmlns:a16="http://schemas.microsoft.com/office/drawing/2014/main" id="{9AF2FAF9-309D-42DB-8CAF-EE526A3E4F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424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31">
              <a:extLst>
                <a:ext uri="{FF2B5EF4-FFF2-40B4-BE49-F238E27FC236}">
                  <a16:creationId xmlns:a16="http://schemas.microsoft.com/office/drawing/2014/main" id="{7FC7C9FE-9582-4C26-8984-B937C10E4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443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32">
              <a:extLst>
                <a:ext uri="{FF2B5EF4-FFF2-40B4-BE49-F238E27FC236}">
                  <a16:creationId xmlns:a16="http://schemas.microsoft.com/office/drawing/2014/main" id="{6915EC4D-C1BE-449C-986F-33DE3DE86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46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33">
              <a:extLst>
                <a:ext uri="{FF2B5EF4-FFF2-40B4-BE49-F238E27FC236}">
                  <a16:creationId xmlns:a16="http://schemas.microsoft.com/office/drawing/2014/main" id="{D94E2347-EB8F-446A-8D53-80E051001F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48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34">
              <a:extLst>
                <a:ext uri="{FF2B5EF4-FFF2-40B4-BE49-F238E27FC236}">
                  <a16:creationId xmlns:a16="http://schemas.microsoft.com/office/drawing/2014/main" id="{21DA3D7A-534C-427A-9998-8C17932CD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49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35">
              <a:extLst>
                <a:ext uri="{FF2B5EF4-FFF2-40B4-BE49-F238E27FC236}">
                  <a16:creationId xmlns:a16="http://schemas.microsoft.com/office/drawing/2014/main" id="{21FAEB04-7157-4604-94B9-C277F2A19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517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36">
              <a:extLst>
                <a:ext uri="{FF2B5EF4-FFF2-40B4-BE49-F238E27FC236}">
                  <a16:creationId xmlns:a16="http://schemas.microsoft.com/office/drawing/2014/main" id="{2EE5936D-57E9-4D3D-B3F8-BB3313298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535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37">
              <a:extLst>
                <a:ext uri="{FF2B5EF4-FFF2-40B4-BE49-F238E27FC236}">
                  <a16:creationId xmlns:a16="http://schemas.microsoft.com/office/drawing/2014/main" id="{7B303C6E-CE62-4143-9D18-096ABC494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554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38">
              <a:extLst>
                <a:ext uri="{FF2B5EF4-FFF2-40B4-BE49-F238E27FC236}">
                  <a16:creationId xmlns:a16="http://schemas.microsoft.com/office/drawing/2014/main" id="{95C1A76B-563A-48DE-9039-805B78D454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572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39">
              <a:extLst>
                <a:ext uri="{FF2B5EF4-FFF2-40B4-BE49-F238E27FC236}">
                  <a16:creationId xmlns:a16="http://schemas.microsoft.com/office/drawing/2014/main" id="{7FC8DDB1-BCA1-4DD0-89FD-EF10F9CDB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59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1" name="Picture 40">
              <a:extLst>
                <a:ext uri="{FF2B5EF4-FFF2-40B4-BE49-F238E27FC236}">
                  <a16:creationId xmlns:a16="http://schemas.microsoft.com/office/drawing/2014/main" id="{5B4EAC9E-CA25-40F7-BB66-F869B2813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61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41">
              <a:extLst>
                <a:ext uri="{FF2B5EF4-FFF2-40B4-BE49-F238E27FC236}">
                  <a16:creationId xmlns:a16="http://schemas.microsoft.com/office/drawing/2014/main" id="{289D6C6A-ACFD-45F8-B8C9-B0A97158A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628"/>
              <a:ext cx="1948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42">
              <a:extLst>
                <a:ext uri="{FF2B5EF4-FFF2-40B4-BE49-F238E27FC236}">
                  <a16:creationId xmlns:a16="http://schemas.microsoft.com/office/drawing/2014/main" id="{1E2494F8-4CDB-4139-BB37-79F24125D8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644"/>
              <a:ext cx="1948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43">
              <a:extLst>
                <a:ext uri="{FF2B5EF4-FFF2-40B4-BE49-F238E27FC236}">
                  <a16:creationId xmlns:a16="http://schemas.microsoft.com/office/drawing/2014/main" id="{96223D70-FDEC-43B6-8449-037FEB43C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66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44">
              <a:extLst>
                <a:ext uri="{FF2B5EF4-FFF2-40B4-BE49-F238E27FC236}">
                  <a16:creationId xmlns:a16="http://schemas.microsoft.com/office/drawing/2014/main" id="{068D48DC-FCC1-4DC6-858A-794B4B571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68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45">
              <a:extLst>
                <a:ext uri="{FF2B5EF4-FFF2-40B4-BE49-F238E27FC236}">
                  <a16:creationId xmlns:a16="http://schemas.microsoft.com/office/drawing/2014/main" id="{1E0D5437-F403-418A-A103-3A05792ED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69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46">
              <a:extLst>
                <a:ext uri="{FF2B5EF4-FFF2-40B4-BE49-F238E27FC236}">
                  <a16:creationId xmlns:a16="http://schemas.microsoft.com/office/drawing/2014/main" id="{EB1C50F6-B4BF-4D42-A7DF-81657DCA0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717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47">
              <a:extLst>
                <a:ext uri="{FF2B5EF4-FFF2-40B4-BE49-F238E27FC236}">
                  <a16:creationId xmlns:a16="http://schemas.microsoft.com/office/drawing/2014/main" id="{07CFB705-0C49-4190-8850-D5AD6C5F8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735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48">
              <a:extLst>
                <a:ext uri="{FF2B5EF4-FFF2-40B4-BE49-F238E27FC236}">
                  <a16:creationId xmlns:a16="http://schemas.microsoft.com/office/drawing/2014/main" id="{4DFBE47C-058A-4430-BDB0-0C5AC2C6A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754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49">
              <a:extLst>
                <a:ext uri="{FF2B5EF4-FFF2-40B4-BE49-F238E27FC236}">
                  <a16:creationId xmlns:a16="http://schemas.microsoft.com/office/drawing/2014/main" id="{39B9FA4B-766C-4775-9E8B-D5F311950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773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" name="Picture 50">
              <a:extLst>
                <a:ext uri="{FF2B5EF4-FFF2-40B4-BE49-F238E27FC236}">
                  <a16:creationId xmlns:a16="http://schemas.microsoft.com/office/drawing/2014/main" id="{988294E7-782A-4AF5-BBD3-ECDAFA835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791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" name="Picture 51">
              <a:extLst>
                <a:ext uri="{FF2B5EF4-FFF2-40B4-BE49-F238E27FC236}">
                  <a16:creationId xmlns:a16="http://schemas.microsoft.com/office/drawing/2014/main" id="{FECB5CC3-454E-4D6C-9DD1-07030DD1E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810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3" name="Picture 52">
              <a:extLst>
                <a:ext uri="{FF2B5EF4-FFF2-40B4-BE49-F238E27FC236}">
                  <a16:creationId xmlns:a16="http://schemas.microsoft.com/office/drawing/2014/main" id="{911D4EEF-44CD-4009-BFD4-84D188B29E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82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" name="Picture 53">
              <a:extLst>
                <a:ext uri="{FF2B5EF4-FFF2-40B4-BE49-F238E27FC236}">
                  <a16:creationId xmlns:a16="http://schemas.microsoft.com/office/drawing/2014/main" id="{E0341ECD-8D83-4EBD-AD0E-CBC87AB6A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847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5" name="Picture 54">
              <a:extLst>
                <a:ext uri="{FF2B5EF4-FFF2-40B4-BE49-F238E27FC236}">
                  <a16:creationId xmlns:a16="http://schemas.microsoft.com/office/drawing/2014/main" id="{7A8FCC00-BAEB-4650-9682-5CF69E110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865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6" name="Picture 55">
              <a:extLst>
                <a:ext uri="{FF2B5EF4-FFF2-40B4-BE49-F238E27FC236}">
                  <a16:creationId xmlns:a16="http://schemas.microsoft.com/office/drawing/2014/main" id="{39570278-FB9B-4B33-B54F-C04A6D44F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884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" name="Picture 56">
              <a:extLst>
                <a:ext uri="{FF2B5EF4-FFF2-40B4-BE49-F238E27FC236}">
                  <a16:creationId xmlns:a16="http://schemas.microsoft.com/office/drawing/2014/main" id="{1E796481-0274-49E7-B21F-FA7D4E3AB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902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" name="Picture 57">
              <a:extLst>
                <a:ext uri="{FF2B5EF4-FFF2-40B4-BE49-F238E27FC236}">
                  <a16:creationId xmlns:a16="http://schemas.microsoft.com/office/drawing/2014/main" id="{D0E0CFE2-E71F-41EF-AD8A-57D23A04A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921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" name="Picture 58">
              <a:extLst>
                <a:ext uri="{FF2B5EF4-FFF2-40B4-BE49-F238E27FC236}">
                  <a16:creationId xmlns:a16="http://schemas.microsoft.com/office/drawing/2014/main" id="{C8746D2B-14F3-4E04-B30E-DD2C96BB0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939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" name="Picture 59">
              <a:extLst>
                <a:ext uri="{FF2B5EF4-FFF2-40B4-BE49-F238E27FC236}">
                  <a16:creationId xmlns:a16="http://schemas.microsoft.com/office/drawing/2014/main" id="{1FDF0098-2D4B-42B6-9685-080804135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95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" name="Picture 60">
              <a:extLst>
                <a:ext uri="{FF2B5EF4-FFF2-40B4-BE49-F238E27FC236}">
                  <a16:creationId xmlns:a16="http://schemas.microsoft.com/office/drawing/2014/main" id="{55E6A27F-CBB3-4C5A-9942-0B32B6D46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977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" name="Picture 61">
              <a:extLst>
                <a:ext uri="{FF2B5EF4-FFF2-40B4-BE49-F238E27FC236}">
                  <a16:creationId xmlns:a16="http://schemas.microsoft.com/office/drawing/2014/main" id="{370A865A-E4CF-4D5E-9C84-C1209EED1C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1995"/>
              <a:ext cx="1948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3" name="Picture 62">
              <a:extLst>
                <a:ext uri="{FF2B5EF4-FFF2-40B4-BE49-F238E27FC236}">
                  <a16:creationId xmlns:a16="http://schemas.microsoft.com/office/drawing/2014/main" id="{3F668D80-F8D9-4524-A1D4-DCD86092B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012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4" name="Picture 63">
              <a:extLst>
                <a:ext uri="{FF2B5EF4-FFF2-40B4-BE49-F238E27FC236}">
                  <a16:creationId xmlns:a16="http://schemas.microsoft.com/office/drawing/2014/main" id="{6E4A9A81-9C06-475C-AA64-462EEB42C7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031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5" name="Picture 64">
              <a:extLst>
                <a:ext uri="{FF2B5EF4-FFF2-40B4-BE49-F238E27FC236}">
                  <a16:creationId xmlns:a16="http://schemas.microsoft.com/office/drawing/2014/main" id="{F5E58A74-9350-4771-9A8F-599000D236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049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6" name="Picture 65">
              <a:extLst>
                <a:ext uri="{FF2B5EF4-FFF2-40B4-BE49-F238E27FC236}">
                  <a16:creationId xmlns:a16="http://schemas.microsoft.com/office/drawing/2014/main" id="{080367C2-428E-4DA9-9676-573FC1151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068"/>
              <a:ext cx="1948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" name="Picture 66">
              <a:extLst>
                <a:ext uri="{FF2B5EF4-FFF2-40B4-BE49-F238E27FC236}">
                  <a16:creationId xmlns:a16="http://schemas.microsoft.com/office/drawing/2014/main" id="{6157AAC9-B3E7-4AC0-9D79-0BE7A0E3C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084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" name="Picture 67">
              <a:extLst>
                <a:ext uri="{FF2B5EF4-FFF2-40B4-BE49-F238E27FC236}">
                  <a16:creationId xmlns:a16="http://schemas.microsoft.com/office/drawing/2014/main" id="{794F4E2E-90CD-4D3B-96E3-C143C5C7B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102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" name="Picture 68">
              <a:extLst>
                <a:ext uri="{FF2B5EF4-FFF2-40B4-BE49-F238E27FC236}">
                  <a16:creationId xmlns:a16="http://schemas.microsoft.com/office/drawing/2014/main" id="{E03BB391-4425-4997-959B-DA8261745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121"/>
              <a:ext cx="1948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0" name="Picture 69">
              <a:extLst>
                <a:ext uri="{FF2B5EF4-FFF2-40B4-BE49-F238E27FC236}">
                  <a16:creationId xmlns:a16="http://schemas.microsoft.com/office/drawing/2014/main" id="{6EE4DD5E-2EB1-4495-ACA3-DFCC5514A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139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1" name="Picture 70">
              <a:extLst>
                <a:ext uri="{FF2B5EF4-FFF2-40B4-BE49-F238E27FC236}">
                  <a16:creationId xmlns:a16="http://schemas.microsoft.com/office/drawing/2014/main" id="{44BA2177-7946-4457-8520-9FD4E2E0A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2158"/>
              <a:ext cx="1948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2" name="Rectangle 71">
              <a:extLst>
                <a:ext uri="{FF2B5EF4-FFF2-40B4-BE49-F238E27FC236}">
                  <a16:creationId xmlns:a16="http://schemas.microsoft.com/office/drawing/2014/main" id="{9D1C8583-7F57-4668-8629-D0EBCF36D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" y="2089"/>
              <a:ext cx="1917" cy="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9233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Shine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Clean all surfaces and work spaces thoroughly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Clean/maintenance any tools/machines that are in your work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Who will maintain cleanliness?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‘If it doesn’t get dirty, it doesn’t need to be cleaned.’</a:t>
            </a:r>
          </a:p>
        </p:txBody>
      </p:sp>
    </p:spTree>
    <p:extLst>
      <p:ext uri="{BB962C8B-B14F-4D97-AF65-F5344CB8AC3E}">
        <p14:creationId xmlns:p14="http://schemas.microsoft.com/office/powerpoint/2010/main" val="3692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Dock Station – Before…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10" name="Picture 3" descr="Dock Before1">
            <a:extLst>
              <a:ext uri="{FF2B5EF4-FFF2-40B4-BE49-F238E27FC236}">
                <a16:creationId xmlns:a16="http://schemas.microsoft.com/office/drawing/2014/main" id="{D53CB7C7-8B19-4156-AE0A-EA171A104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4" y="1256807"/>
            <a:ext cx="304095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ock Before2">
            <a:extLst>
              <a:ext uri="{FF2B5EF4-FFF2-40B4-BE49-F238E27FC236}">
                <a16:creationId xmlns:a16="http://schemas.microsoft.com/office/drawing/2014/main" id="{86E0B9AA-32CF-49FD-B5A0-560E23C1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28914"/>
            <a:ext cx="2880320" cy="20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636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Dock Station – after…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6" name="Picture 3" descr="Dock After1">
            <a:extLst>
              <a:ext uri="{FF2B5EF4-FFF2-40B4-BE49-F238E27FC236}">
                <a16:creationId xmlns:a16="http://schemas.microsoft.com/office/drawing/2014/main" id="{77695AC6-C0EA-484B-B4C1-F6E3936D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03598"/>
            <a:ext cx="2594026" cy="20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ock After3">
            <a:extLst>
              <a:ext uri="{FF2B5EF4-FFF2-40B4-BE49-F238E27FC236}">
                <a16:creationId xmlns:a16="http://schemas.microsoft.com/office/drawing/2014/main" id="{2356EF42-17C9-48CF-A143-0EF970139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229399"/>
            <a:ext cx="3170476" cy="207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83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Office 5S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9" name="Picture 4" descr="Office Before">
            <a:extLst>
              <a:ext uri="{FF2B5EF4-FFF2-40B4-BE49-F238E27FC236}">
                <a16:creationId xmlns:a16="http://schemas.microsoft.com/office/drawing/2014/main" id="{24F8803B-99E4-4C49-A143-EA6CEA74F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80" y="1110582"/>
            <a:ext cx="2841961" cy="213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Office After">
            <a:extLst>
              <a:ext uri="{FF2B5EF4-FFF2-40B4-BE49-F238E27FC236}">
                <a16:creationId xmlns:a16="http://schemas.microsoft.com/office/drawing/2014/main" id="{5A8744CA-B4CC-443C-B260-DC55CD1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95686"/>
            <a:ext cx="2841961" cy="213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160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Standardize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What is the minimum requirement for the tools I need?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Are my tools in the right place?  Any missing?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What do I need to do throughout the day and at the end of the day so my workspace is ready for me the next day?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How often do I need to clean/maintenance my tools?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How often will I audit or be audited?</a:t>
            </a:r>
          </a:p>
        </p:txBody>
      </p:sp>
    </p:spTree>
    <p:extLst>
      <p:ext uri="{BB962C8B-B14F-4D97-AF65-F5344CB8AC3E}">
        <p14:creationId xmlns:p14="http://schemas.microsoft.com/office/powerpoint/2010/main" val="4220133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Storage Room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6" name="Picture 4" descr="DRM Storage Before 2">
            <a:extLst>
              <a:ext uri="{FF2B5EF4-FFF2-40B4-BE49-F238E27FC236}">
                <a16:creationId xmlns:a16="http://schemas.microsoft.com/office/drawing/2014/main" id="{95729340-A734-4B96-B860-3D47D5DC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17392"/>
            <a:ext cx="2959224" cy="221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RM Storage After">
            <a:extLst>
              <a:ext uri="{FF2B5EF4-FFF2-40B4-BE49-F238E27FC236}">
                <a16:creationId xmlns:a16="http://schemas.microsoft.com/office/drawing/2014/main" id="{6DCA66F9-7B68-4818-94DC-7B013E1A7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80" y="1995686"/>
            <a:ext cx="2959224" cy="221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67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rgbClr val="002060"/>
                </a:solidFill>
              </a:rPr>
              <a:t>Step 5 – Motivate To Sustain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1" dirty="0"/>
              <a:t>Leadership is key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Management at all levels must be committed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Supervisors must ensure that the shop floor meets 5S principles at the end of </a:t>
            </a:r>
            <a:br>
              <a:rPr lang="en-US" altLang="en-US" dirty="0"/>
            </a:br>
            <a:r>
              <a:rPr lang="en-US" altLang="en-US" dirty="0"/>
              <a:t>each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Use standardized operations for monitoring adherence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Measure or audit to quantify results of workplace inspections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Prominently display each area’s results</a:t>
            </a:r>
          </a:p>
        </p:txBody>
      </p:sp>
    </p:spTree>
    <p:extLst>
      <p:ext uri="{BB962C8B-B14F-4D97-AF65-F5344CB8AC3E}">
        <p14:creationId xmlns:p14="http://schemas.microsoft.com/office/powerpoint/2010/main" val="3935171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776">
            <a:extLst>
              <a:ext uri="{FF2B5EF4-FFF2-40B4-BE49-F238E27FC236}">
                <a16:creationId xmlns:a16="http://schemas.microsoft.com/office/drawing/2014/main" id="{2D83374E-17F2-4583-A913-5B3DB29044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237562"/>
              </p:ext>
            </p:extLst>
          </p:nvPr>
        </p:nvGraphicFramePr>
        <p:xfrm>
          <a:off x="1259632" y="0"/>
          <a:ext cx="6120680" cy="4503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0" name="Worksheet" r:id="rId3" imgW="9420149" imgH="6448349" progId="Excel.Sheet.8">
                  <p:embed/>
                </p:oleObj>
              </mc:Choice>
              <mc:Fallback>
                <p:oleObj name="Worksheet" r:id="rId3" imgW="9420149" imgH="6448349" progId="Excel.Sheet.8">
                  <p:embed/>
                  <p:pic>
                    <p:nvPicPr>
                      <p:cNvPr id="2050" name="Object 17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0"/>
                        <a:ext cx="6120680" cy="45038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9967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Who Does 5S?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All functions and levels of employees should be involved in 5S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5S should not be attempted without participation from frontline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5S allows employees to focus on value-added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652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What Is 5S?</a:t>
            </a: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 process and method for creating and maintaining a safe, organized, clean, high-performance 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 conditioning discipline for continuous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Creates a workplace that quickly identifies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It is everyone’s responsibility and everyone has a role in its success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Benefits of 5S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For the Company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Improving Processes and Lowering Costs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Reducing Waste, fewer defects/damages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 good starting point for any Improvement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Safer place to work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b="1" dirty="0"/>
              <a:t>For the 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 more pleasant 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More Satisfying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Involvement in determining Workplace layout and </a:t>
            </a:r>
            <a:r>
              <a:rPr lang="en-US" altLang="en-US" dirty="0" err="1"/>
              <a:t>Practises</a:t>
            </a:r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Safer place to work</a:t>
            </a:r>
          </a:p>
        </p:txBody>
      </p:sp>
    </p:spTree>
    <p:extLst>
      <p:ext uri="{BB962C8B-B14F-4D97-AF65-F5344CB8AC3E}">
        <p14:creationId xmlns:p14="http://schemas.microsoft.com/office/powerpoint/2010/main" val="306118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Why Implement 5S?</a:t>
            </a: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Creates proper environment for standard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Achieves higher product quality, less damages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Reduces costs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Improves customer delivery 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Helps identify waste in our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Reduces hassles in the 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Creates a safer work environment for all employees</a:t>
            </a:r>
          </a:p>
        </p:txBody>
      </p:sp>
    </p:spTree>
    <p:extLst>
      <p:ext uri="{BB962C8B-B14F-4D97-AF65-F5344CB8AC3E}">
        <p14:creationId xmlns:p14="http://schemas.microsoft.com/office/powerpoint/2010/main" val="3380846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What are the 5S’s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 process and method for creating and maintaining an organized, clean, high-performance workplace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695143B-2E01-48C9-9245-A60894690E00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1403648" y="1995686"/>
            <a:ext cx="4824536" cy="2232248"/>
          </a:xfrm>
          <a:prstGeom prst="rect">
            <a:avLst/>
          </a:prstGeom>
          <a:gradFill rotWithShape="1">
            <a:gsLst>
              <a:gs pos="0">
                <a:srgbClr val="0033CC">
                  <a:gamma/>
                  <a:shade val="46275"/>
                  <a:invGamma/>
                </a:srgbClr>
              </a:gs>
              <a:gs pos="100000">
                <a:srgbClr val="0033CC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2" tIns="45716" rIns="91432" bIns="45716"/>
          <a:lstStyle/>
          <a:p>
            <a:pPr marL="342900" indent="-342900">
              <a:lnSpc>
                <a:spcPct val="145000"/>
              </a:lnSpc>
              <a:tabLst>
                <a:tab pos="3195638" algn="l"/>
              </a:tabLst>
              <a:defRPr/>
            </a:pP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 – </a:t>
            </a:r>
            <a:r>
              <a:rPr lang="en-US" alt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Sort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(“</a:t>
            </a:r>
            <a:r>
              <a:rPr lang="en-US" altLang="en-US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Seiri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”) </a:t>
            </a:r>
          </a:p>
          <a:p>
            <a:pPr marL="342900" indent="-342900">
              <a:lnSpc>
                <a:spcPct val="145000"/>
              </a:lnSpc>
              <a:tabLst>
                <a:tab pos="3195638" algn="l"/>
              </a:tabLst>
              <a:defRPr/>
            </a:pP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– </a:t>
            </a:r>
            <a:r>
              <a:rPr lang="en-US" alt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Straighten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(“</a:t>
            </a:r>
            <a:r>
              <a:rPr lang="en-US" altLang="en-US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Seiton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”) </a:t>
            </a:r>
          </a:p>
          <a:p>
            <a:pPr marL="342900" indent="-342900">
              <a:lnSpc>
                <a:spcPct val="145000"/>
              </a:lnSpc>
              <a:tabLst>
                <a:tab pos="3195638" algn="l"/>
              </a:tabLst>
              <a:defRPr/>
            </a:pP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 – </a:t>
            </a:r>
            <a:r>
              <a:rPr lang="en-US" alt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Shine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(“</a:t>
            </a:r>
            <a:r>
              <a:rPr lang="en-US" altLang="en-US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Seiso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”) </a:t>
            </a:r>
          </a:p>
          <a:p>
            <a:pPr marL="342900" indent="-342900">
              <a:lnSpc>
                <a:spcPct val="145000"/>
              </a:lnSpc>
              <a:tabLst>
                <a:tab pos="3195638" algn="l"/>
              </a:tabLst>
              <a:defRPr/>
            </a:pP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 – </a:t>
            </a:r>
            <a:r>
              <a:rPr lang="en-US" alt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Standardize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(“</a:t>
            </a:r>
            <a:r>
              <a:rPr lang="en-US" altLang="en-US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Seiketsu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”)</a:t>
            </a:r>
          </a:p>
          <a:p>
            <a:pPr marL="342900" indent="-342900">
              <a:lnSpc>
                <a:spcPct val="145000"/>
              </a:lnSpc>
              <a:tabLst>
                <a:tab pos="3195638" algn="l"/>
              </a:tabLst>
              <a:defRPr/>
            </a:pP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 – </a:t>
            </a:r>
            <a:r>
              <a:rPr lang="en-US" alt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Sustain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(“</a:t>
            </a:r>
            <a:r>
              <a:rPr lang="en-US" altLang="en-US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Shitsuke</a:t>
            </a: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”)</a:t>
            </a:r>
            <a:endParaRPr 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51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Step 1 – Sort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714DFC77-4773-46C6-BA86-01117F8CABB3}"/>
              </a:ext>
            </a:extLst>
          </p:cNvPr>
          <p:cNvGrpSpPr>
            <a:grpSpLocks/>
          </p:cNvGrpSpPr>
          <p:nvPr/>
        </p:nvGrpSpPr>
        <p:grpSpPr bwMode="auto">
          <a:xfrm>
            <a:off x="884882" y="1057504"/>
            <a:ext cx="2453233" cy="1405851"/>
            <a:chOff x="499" y="1173"/>
            <a:chExt cx="2101" cy="1204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ABCB3925-DB37-48C8-BA93-CFB2E1974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173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9B4A1172-0B28-4D6D-9F1C-E33B683AD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193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A8001E0D-F703-4F6C-90B8-47ACFED67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212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F9F12F49-D26D-4D21-9AF3-EB4A8AE11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233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73D00C3D-31DB-497D-8B88-46D28277D0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25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F1BAB34F-52FF-41FA-A2F5-9B93416916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272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F5A2EC30-D6C0-45B1-9262-43AE72D7B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291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09295370-E61F-4770-8482-EE4A3746C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31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787DE63E-1C6C-4BB9-9B16-6546964B1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332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F29BC9E6-5EBF-417C-932C-E2EDD5FC0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351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4">
              <a:extLst>
                <a:ext uri="{FF2B5EF4-FFF2-40B4-BE49-F238E27FC236}">
                  <a16:creationId xmlns:a16="http://schemas.microsoft.com/office/drawing/2014/main" id="{3BB624CC-805F-44E2-B7F2-F4328392C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372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CBB459AD-99AC-472D-9665-EB554C49D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391"/>
              <a:ext cx="2101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DC384621-5034-4083-99A8-CEFA8C17B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409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7">
              <a:extLst>
                <a:ext uri="{FF2B5EF4-FFF2-40B4-BE49-F238E27FC236}">
                  <a16:creationId xmlns:a16="http://schemas.microsoft.com/office/drawing/2014/main" id="{78E9011D-B692-45E5-8ED4-7CEB91DA3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428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>
              <a:extLst>
                <a:ext uri="{FF2B5EF4-FFF2-40B4-BE49-F238E27FC236}">
                  <a16:creationId xmlns:a16="http://schemas.microsoft.com/office/drawing/2014/main" id="{27553898-FE7D-4FFB-9FA7-E12487BC2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448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>
              <a:extLst>
                <a:ext uri="{FF2B5EF4-FFF2-40B4-BE49-F238E27FC236}">
                  <a16:creationId xmlns:a16="http://schemas.microsoft.com/office/drawing/2014/main" id="{6F5AAD86-032C-4EC5-965C-21F8BDE53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467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0">
              <a:extLst>
                <a:ext uri="{FF2B5EF4-FFF2-40B4-BE49-F238E27FC236}">
                  <a16:creationId xmlns:a16="http://schemas.microsoft.com/office/drawing/2014/main" id="{52A83401-F129-4A0C-A99A-1A883F0D8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488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1">
              <a:extLst>
                <a:ext uri="{FF2B5EF4-FFF2-40B4-BE49-F238E27FC236}">
                  <a16:creationId xmlns:a16="http://schemas.microsoft.com/office/drawing/2014/main" id="{6254CF87-C722-4492-973C-4964D2BF7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507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2">
              <a:extLst>
                <a:ext uri="{FF2B5EF4-FFF2-40B4-BE49-F238E27FC236}">
                  <a16:creationId xmlns:a16="http://schemas.microsoft.com/office/drawing/2014/main" id="{30341094-5FA2-4C20-8C02-0FCD7B732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527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3">
              <a:extLst>
                <a:ext uri="{FF2B5EF4-FFF2-40B4-BE49-F238E27FC236}">
                  <a16:creationId xmlns:a16="http://schemas.microsoft.com/office/drawing/2014/main" id="{2B1EB5D7-EE56-4529-B86D-933BAFD92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548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4">
              <a:extLst>
                <a:ext uri="{FF2B5EF4-FFF2-40B4-BE49-F238E27FC236}">
                  <a16:creationId xmlns:a16="http://schemas.microsoft.com/office/drawing/2014/main" id="{21F531C9-96A1-4643-88E0-5C4B8E338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567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5">
              <a:extLst>
                <a:ext uri="{FF2B5EF4-FFF2-40B4-BE49-F238E27FC236}">
                  <a16:creationId xmlns:a16="http://schemas.microsoft.com/office/drawing/2014/main" id="{1FEE3B31-6DAF-4F6A-9678-1DDE7721A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588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6">
              <a:extLst>
                <a:ext uri="{FF2B5EF4-FFF2-40B4-BE49-F238E27FC236}">
                  <a16:creationId xmlns:a16="http://schemas.microsoft.com/office/drawing/2014/main" id="{49169294-00D3-49B2-8DD1-9A596C5A0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607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7">
              <a:extLst>
                <a:ext uri="{FF2B5EF4-FFF2-40B4-BE49-F238E27FC236}">
                  <a16:creationId xmlns:a16="http://schemas.microsoft.com/office/drawing/2014/main" id="{860A23D3-BA10-4002-8ECB-D21BE88A8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627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8">
              <a:extLst>
                <a:ext uri="{FF2B5EF4-FFF2-40B4-BE49-F238E27FC236}">
                  <a16:creationId xmlns:a16="http://schemas.microsoft.com/office/drawing/2014/main" id="{DDC45F1A-1520-43E3-9711-90F96CC74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646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9">
              <a:extLst>
                <a:ext uri="{FF2B5EF4-FFF2-40B4-BE49-F238E27FC236}">
                  <a16:creationId xmlns:a16="http://schemas.microsoft.com/office/drawing/2014/main" id="{65BA66E9-9CF5-4C1A-9DFF-3806F9C56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667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0">
              <a:extLst>
                <a:ext uri="{FF2B5EF4-FFF2-40B4-BE49-F238E27FC236}">
                  <a16:creationId xmlns:a16="http://schemas.microsoft.com/office/drawing/2014/main" id="{E4A18A13-3FF8-411F-B1B9-A7307A8E9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687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1">
              <a:extLst>
                <a:ext uri="{FF2B5EF4-FFF2-40B4-BE49-F238E27FC236}">
                  <a16:creationId xmlns:a16="http://schemas.microsoft.com/office/drawing/2014/main" id="{2EB73CCF-E630-4951-9B29-BD8BDE77C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706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2">
              <a:extLst>
                <a:ext uri="{FF2B5EF4-FFF2-40B4-BE49-F238E27FC236}">
                  <a16:creationId xmlns:a16="http://schemas.microsoft.com/office/drawing/2014/main" id="{EEAE8A64-D114-43C0-B0FC-90B2634FD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727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3">
              <a:extLst>
                <a:ext uri="{FF2B5EF4-FFF2-40B4-BE49-F238E27FC236}">
                  <a16:creationId xmlns:a16="http://schemas.microsoft.com/office/drawing/2014/main" id="{DA51F9FA-BE3C-4CCA-8711-85D68B9EA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746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4">
              <a:extLst>
                <a:ext uri="{FF2B5EF4-FFF2-40B4-BE49-F238E27FC236}">
                  <a16:creationId xmlns:a16="http://schemas.microsoft.com/office/drawing/2014/main" id="{B2B4F09B-C8EF-4530-9F56-66919D8D2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766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5">
              <a:extLst>
                <a:ext uri="{FF2B5EF4-FFF2-40B4-BE49-F238E27FC236}">
                  <a16:creationId xmlns:a16="http://schemas.microsoft.com/office/drawing/2014/main" id="{B1CECE37-69DC-418E-8960-032732F8A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786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6">
              <a:extLst>
                <a:ext uri="{FF2B5EF4-FFF2-40B4-BE49-F238E27FC236}">
                  <a16:creationId xmlns:a16="http://schemas.microsoft.com/office/drawing/2014/main" id="{95BDD896-3C59-42D1-B991-7208197A1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806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7">
              <a:extLst>
                <a:ext uri="{FF2B5EF4-FFF2-40B4-BE49-F238E27FC236}">
                  <a16:creationId xmlns:a16="http://schemas.microsoft.com/office/drawing/2014/main" id="{D798EB38-317F-4346-AC3C-434A0E8B9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827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8">
              <a:extLst>
                <a:ext uri="{FF2B5EF4-FFF2-40B4-BE49-F238E27FC236}">
                  <a16:creationId xmlns:a16="http://schemas.microsoft.com/office/drawing/2014/main" id="{4EC1FCFF-F312-4526-9D3D-5FBB8964B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846"/>
              <a:ext cx="210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9">
              <a:extLst>
                <a:ext uri="{FF2B5EF4-FFF2-40B4-BE49-F238E27FC236}">
                  <a16:creationId xmlns:a16="http://schemas.microsoft.com/office/drawing/2014/main" id="{DAEE5DE5-CF3D-4F3F-A0C1-8BE2F67E18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86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0">
              <a:extLst>
                <a:ext uri="{FF2B5EF4-FFF2-40B4-BE49-F238E27FC236}">
                  <a16:creationId xmlns:a16="http://schemas.microsoft.com/office/drawing/2014/main" id="{75C50A80-6D4D-4EAB-B3DB-BF9316B707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882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1">
              <a:extLst>
                <a:ext uri="{FF2B5EF4-FFF2-40B4-BE49-F238E27FC236}">
                  <a16:creationId xmlns:a16="http://schemas.microsoft.com/office/drawing/2014/main" id="{8E9CF5DF-6723-406A-95AE-35BEE639E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903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2">
              <a:extLst>
                <a:ext uri="{FF2B5EF4-FFF2-40B4-BE49-F238E27FC236}">
                  <a16:creationId xmlns:a16="http://schemas.microsoft.com/office/drawing/2014/main" id="{06CCCE5F-EB0B-4F1F-8A95-596AAA2F9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92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3">
              <a:extLst>
                <a:ext uri="{FF2B5EF4-FFF2-40B4-BE49-F238E27FC236}">
                  <a16:creationId xmlns:a16="http://schemas.microsoft.com/office/drawing/2014/main" id="{BE41B4B5-1788-4F00-8908-5A11D6565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94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4">
              <a:extLst>
                <a:ext uri="{FF2B5EF4-FFF2-40B4-BE49-F238E27FC236}">
                  <a16:creationId xmlns:a16="http://schemas.microsoft.com/office/drawing/2014/main" id="{8E69BCB5-9520-4C2A-A8A1-F15F9E2B5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96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5">
              <a:extLst>
                <a:ext uri="{FF2B5EF4-FFF2-40B4-BE49-F238E27FC236}">
                  <a16:creationId xmlns:a16="http://schemas.microsoft.com/office/drawing/2014/main" id="{1496E994-BBDF-4170-86BD-BA38AF982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1982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6">
              <a:extLst>
                <a:ext uri="{FF2B5EF4-FFF2-40B4-BE49-F238E27FC236}">
                  <a16:creationId xmlns:a16="http://schemas.microsoft.com/office/drawing/2014/main" id="{7A95107D-FB4D-4A97-BDCA-12AB25E75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001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47">
              <a:extLst>
                <a:ext uri="{FF2B5EF4-FFF2-40B4-BE49-F238E27FC236}">
                  <a16:creationId xmlns:a16="http://schemas.microsoft.com/office/drawing/2014/main" id="{60B30498-C693-4AF1-980F-67E20547B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022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48">
              <a:extLst>
                <a:ext uri="{FF2B5EF4-FFF2-40B4-BE49-F238E27FC236}">
                  <a16:creationId xmlns:a16="http://schemas.microsoft.com/office/drawing/2014/main" id="{9B6980D4-1DDC-423C-B975-F758A9E40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042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49">
              <a:extLst>
                <a:ext uri="{FF2B5EF4-FFF2-40B4-BE49-F238E27FC236}">
                  <a16:creationId xmlns:a16="http://schemas.microsoft.com/office/drawing/2014/main" id="{E6E12ADE-A6B9-4D1E-84F9-92BAB4B10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061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0">
              <a:extLst>
                <a:ext uri="{FF2B5EF4-FFF2-40B4-BE49-F238E27FC236}">
                  <a16:creationId xmlns:a16="http://schemas.microsoft.com/office/drawing/2014/main" id="{43E74747-56D9-4CA9-8BFA-786E833C5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082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51">
              <a:extLst>
                <a:ext uri="{FF2B5EF4-FFF2-40B4-BE49-F238E27FC236}">
                  <a16:creationId xmlns:a16="http://schemas.microsoft.com/office/drawing/2014/main" id="{CDCFBF96-A5D7-46E8-8024-CEEF9E3A5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101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2">
              <a:extLst>
                <a:ext uri="{FF2B5EF4-FFF2-40B4-BE49-F238E27FC236}">
                  <a16:creationId xmlns:a16="http://schemas.microsoft.com/office/drawing/2014/main" id="{C02CE3C1-6C49-40D6-8A52-E2747BCF3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121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53">
              <a:extLst>
                <a:ext uri="{FF2B5EF4-FFF2-40B4-BE49-F238E27FC236}">
                  <a16:creationId xmlns:a16="http://schemas.microsoft.com/office/drawing/2014/main" id="{64D696D1-0389-4837-A21F-145278661E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140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54">
              <a:extLst>
                <a:ext uri="{FF2B5EF4-FFF2-40B4-BE49-F238E27FC236}">
                  <a16:creationId xmlns:a16="http://schemas.microsoft.com/office/drawing/2014/main" id="{F118A675-A443-426E-8149-57B399C25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161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55">
              <a:extLst>
                <a:ext uri="{FF2B5EF4-FFF2-40B4-BE49-F238E27FC236}">
                  <a16:creationId xmlns:a16="http://schemas.microsoft.com/office/drawing/2014/main" id="{E466BA2C-0939-48DC-BBD8-BF6C2CDE1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181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56">
              <a:extLst>
                <a:ext uri="{FF2B5EF4-FFF2-40B4-BE49-F238E27FC236}">
                  <a16:creationId xmlns:a16="http://schemas.microsoft.com/office/drawing/2014/main" id="{F4A41D8C-6F37-4E1D-8165-B4AD3438E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201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57">
              <a:extLst>
                <a:ext uri="{FF2B5EF4-FFF2-40B4-BE49-F238E27FC236}">
                  <a16:creationId xmlns:a16="http://schemas.microsoft.com/office/drawing/2014/main" id="{4E079468-658E-4500-8F71-FF02DFC4E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221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58">
              <a:extLst>
                <a:ext uri="{FF2B5EF4-FFF2-40B4-BE49-F238E27FC236}">
                  <a16:creationId xmlns:a16="http://schemas.microsoft.com/office/drawing/2014/main" id="{8BF75C03-AF7C-4832-A344-5F1083CB5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240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59">
              <a:extLst>
                <a:ext uri="{FF2B5EF4-FFF2-40B4-BE49-F238E27FC236}">
                  <a16:creationId xmlns:a16="http://schemas.microsoft.com/office/drawing/2014/main" id="{AA85E7E8-4404-435C-8BC6-7F5352F6E9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261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60">
              <a:extLst>
                <a:ext uri="{FF2B5EF4-FFF2-40B4-BE49-F238E27FC236}">
                  <a16:creationId xmlns:a16="http://schemas.microsoft.com/office/drawing/2014/main" id="{7F498743-D8AF-422A-88F2-505A2ADB1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280"/>
              <a:ext cx="2101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61">
              <a:extLst>
                <a:ext uri="{FF2B5EF4-FFF2-40B4-BE49-F238E27FC236}">
                  <a16:creationId xmlns:a16="http://schemas.microsoft.com/office/drawing/2014/main" id="{996E5E5E-8C7A-4E4A-A6A8-F86B3B653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300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2">
              <a:extLst>
                <a:ext uri="{FF2B5EF4-FFF2-40B4-BE49-F238E27FC236}">
                  <a16:creationId xmlns:a16="http://schemas.microsoft.com/office/drawing/2014/main" id="{FBF6E7D0-A937-4F94-818B-28AA5023C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321"/>
              <a:ext cx="210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3">
              <a:extLst>
                <a:ext uri="{FF2B5EF4-FFF2-40B4-BE49-F238E27FC236}">
                  <a16:creationId xmlns:a16="http://schemas.microsoft.com/office/drawing/2014/main" id="{A1EBE1FE-EB5E-42AE-8A1B-B38870BA8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337"/>
              <a:ext cx="2101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4">
              <a:extLst>
                <a:ext uri="{FF2B5EF4-FFF2-40B4-BE49-F238E27FC236}">
                  <a16:creationId xmlns:a16="http://schemas.microsoft.com/office/drawing/2014/main" id="{FA70D0AA-9E0C-4E7D-AD5C-891AA2E6C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" y="2356"/>
              <a:ext cx="210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65">
            <a:extLst>
              <a:ext uri="{FF2B5EF4-FFF2-40B4-BE49-F238E27FC236}">
                <a16:creationId xmlns:a16="http://schemas.microsoft.com/office/drawing/2014/main" id="{788C2673-2FF1-4FF3-AA9B-76A60508F512}"/>
              </a:ext>
            </a:extLst>
          </p:cNvPr>
          <p:cNvGrpSpPr>
            <a:grpSpLocks/>
          </p:cNvGrpSpPr>
          <p:nvPr/>
        </p:nvGrpSpPr>
        <p:grpSpPr bwMode="auto">
          <a:xfrm>
            <a:off x="3851920" y="2498044"/>
            <a:ext cx="2980621" cy="1676694"/>
            <a:chOff x="3166" y="2106"/>
            <a:chExt cx="1975" cy="1111"/>
          </a:xfrm>
        </p:grpSpPr>
        <p:pic>
          <p:nvPicPr>
            <p:cNvPr id="72" name="Picture 66">
              <a:extLst>
                <a:ext uri="{FF2B5EF4-FFF2-40B4-BE49-F238E27FC236}">
                  <a16:creationId xmlns:a16="http://schemas.microsoft.com/office/drawing/2014/main" id="{1E9134A0-AEDB-4D67-8F4E-B732DF7FB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106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67">
              <a:extLst>
                <a:ext uri="{FF2B5EF4-FFF2-40B4-BE49-F238E27FC236}">
                  <a16:creationId xmlns:a16="http://schemas.microsoft.com/office/drawing/2014/main" id="{93CBF194-9445-42EF-A111-C65682FA8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125"/>
              <a:ext cx="1975" cy="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68">
              <a:extLst>
                <a:ext uri="{FF2B5EF4-FFF2-40B4-BE49-F238E27FC236}">
                  <a16:creationId xmlns:a16="http://schemas.microsoft.com/office/drawing/2014/main" id="{64236DE9-6797-45D0-8B29-CCDAD19FE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142"/>
              <a:ext cx="1975" cy="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69">
              <a:extLst>
                <a:ext uri="{FF2B5EF4-FFF2-40B4-BE49-F238E27FC236}">
                  <a16:creationId xmlns:a16="http://schemas.microsoft.com/office/drawing/2014/main" id="{7F000FCC-2CFB-4F5C-B495-155C86ECC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162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70">
              <a:extLst>
                <a:ext uri="{FF2B5EF4-FFF2-40B4-BE49-F238E27FC236}">
                  <a16:creationId xmlns:a16="http://schemas.microsoft.com/office/drawing/2014/main" id="{CC604BF2-4AAD-400B-A250-9454E571D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181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1">
              <a:extLst>
                <a:ext uri="{FF2B5EF4-FFF2-40B4-BE49-F238E27FC236}">
                  <a16:creationId xmlns:a16="http://schemas.microsoft.com/office/drawing/2014/main" id="{47DEE470-E520-4134-B41A-FF59D5B27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199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72">
              <a:extLst>
                <a:ext uri="{FF2B5EF4-FFF2-40B4-BE49-F238E27FC236}">
                  <a16:creationId xmlns:a16="http://schemas.microsoft.com/office/drawing/2014/main" id="{B5B67E47-CB70-4F5A-B06F-714CA282C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218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73">
              <a:extLst>
                <a:ext uri="{FF2B5EF4-FFF2-40B4-BE49-F238E27FC236}">
                  <a16:creationId xmlns:a16="http://schemas.microsoft.com/office/drawing/2014/main" id="{F3FD5A0C-B0A0-49B4-B87D-7B8C4AEB9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237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74">
              <a:extLst>
                <a:ext uri="{FF2B5EF4-FFF2-40B4-BE49-F238E27FC236}">
                  <a16:creationId xmlns:a16="http://schemas.microsoft.com/office/drawing/2014/main" id="{B644B75B-AC46-463E-B317-EE9BBD1DD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255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75">
              <a:extLst>
                <a:ext uri="{FF2B5EF4-FFF2-40B4-BE49-F238E27FC236}">
                  <a16:creationId xmlns:a16="http://schemas.microsoft.com/office/drawing/2014/main" id="{067B2C9C-0C50-4238-976A-4FE403533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274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76">
              <a:extLst>
                <a:ext uri="{FF2B5EF4-FFF2-40B4-BE49-F238E27FC236}">
                  <a16:creationId xmlns:a16="http://schemas.microsoft.com/office/drawing/2014/main" id="{7BBA4893-C52F-476D-A793-5D77B812F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293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77">
              <a:extLst>
                <a:ext uri="{FF2B5EF4-FFF2-40B4-BE49-F238E27FC236}">
                  <a16:creationId xmlns:a16="http://schemas.microsoft.com/office/drawing/2014/main" id="{1B9255FB-B1AF-4117-AAC5-E55B49B5E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311"/>
              <a:ext cx="1975" cy="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78">
              <a:extLst>
                <a:ext uri="{FF2B5EF4-FFF2-40B4-BE49-F238E27FC236}">
                  <a16:creationId xmlns:a16="http://schemas.microsoft.com/office/drawing/2014/main" id="{D1E7C548-B751-4CC2-95FD-891CFBEC5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327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79">
              <a:extLst>
                <a:ext uri="{FF2B5EF4-FFF2-40B4-BE49-F238E27FC236}">
                  <a16:creationId xmlns:a16="http://schemas.microsoft.com/office/drawing/2014/main" id="{85A02944-9D10-4B05-A03C-D00719681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345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80">
              <a:extLst>
                <a:ext uri="{FF2B5EF4-FFF2-40B4-BE49-F238E27FC236}">
                  <a16:creationId xmlns:a16="http://schemas.microsoft.com/office/drawing/2014/main" id="{0F595795-2189-444D-955C-A5515DBD6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364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1">
              <a:extLst>
                <a:ext uri="{FF2B5EF4-FFF2-40B4-BE49-F238E27FC236}">
                  <a16:creationId xmlns:a16="http://schemas.microsoft.com/office/drawing/2014/main" id="{E722B007-757B-47DE-8130-58E3942543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383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2">
              <a:extLst>
                <a:ext uri="{FF2B5EF4-FFF2-40B4-BE49-F238E27FC236}">
                  <a16:creationId xmlns:a16="http://schemas.microsoft.com/office/drawing/2014/main" id="{111EEA1B-BD6D-4DBD-A07F-A7704F558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401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3">
              <a:extLst>
                <a:ext uri="{FF2B5EF4-FFF2-40B4-BE49-F238E27FC236}">
                  <a16:creationId xmlns:a16="http://schemas.microsoft.com/office/drawing/2014/main" id="{023230B1-81EF-4B9E-A303-F2B984DDE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420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4">
              <a:extLst>
                <a:ext uri="{FF2B5EF4-FFF2-40B4-BE49-F238E27FC236}">
                  <a16:creationId xmlns:a16="http://schemas.microsoft.com/office/drawing/2014/main" id="{692D4FD6-0EED-42DF-A733-C916175D1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439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85">
              <a:extLst>
                <a:ext uri="{FF2B5EF4-FFF2-40B4-BE49-F238E27FC236}">
                  <a16:creationId xmlns:a16="http://schemas.microsoft.com/office/drawing/2014/main" id="{9D3AFC4A-9C66-44C4-A324-85FCF43AE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457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86">
              <a:extLst>
                <a:ext uri="{FF2B5EF4-FFF2-40B4-BE49-F238E27FC236}">
                  <a16:creationId xmlns:a16="http://schemas.microsoft.com/office/drawing/2014/main" id="{805E76B0-E170-459B-A464-4FB5F7759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476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87">
              <a:extLst>
                <a:ext uri="{FF2B5EF4-FFF2-40B4-BE49-F238E27FC236}">
                  <a16:creationId xmlns:a16="http://schemas.microsoft.com/office/drawing/2014/main" id="{05DDE6F2-54EA-4678-80ED-5EA96638C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495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88">
              <a:extLst>
                <a:ext uri="{FF2B5EF4-FFF2-40B4-BE49-F238E27FC236}">
                  <a16:creationId xmlns:a16="http://schemas.microsoft.com/office/drawing/2014/main" id="{5CC1763F-64AE-492C-82E7-CD63E3139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513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89">
              <a:extLst>
                <a:ext uri="{FF2B5EF4-FFF2-40B4-BE49-F238E27FC236}">
                  <a16:creationId xmlns:a16="http://schemas.microsoft.com/office/drawing/2014/main" id="{33EEDCBA-3139-43AE-86A3-C0820F3E7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532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90">
              <a:extLst>
                <a:ext uri="{FF2B5EF4-FFF2-40B4-BE49-F238E27FC236}">
                  <a16:creationId xmlns:a16="http://schemas.microsoft.com/office/drawing/2014/main" id="{9EE61855-6740-4F25-ABB2-64359F342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551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91">
              <a:extLst>
                <a:ext uri="{FF2B5EF4-FFF2-40B4-BE49-F238E27FC236}">
                  <a16:creationId xmlns:a16="http://schemas.microsoft.com/office/drawing/2014/main" id="{B8A3800C-1836-4733-915B-E39A405BD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569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2">
              <a:extLst>
                <a:ext uri="{FF2B5EF4-FFF2-40B4-BE49-F238E27FC236}">
                  <a16:creationId xmlns:a16="http://schemas.microsoft.com/office/drawing/2014/main" id="{831E360F-FE4E-4084-9A3A-7C6A8294A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588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3">
              <a:extLst>
                <a:ext uri="{FF2B5EF4-FFF2-40B4-BE49-F238E27FC236}">
                  <a16:creationId xmlns:a16="http://schemas.microsoft.com/office/drawing/2014/main" id="{EDBAEB5E-37CD-45A1-B9E3-D02CB1D855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607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4">
              <a:extLst>
                <a:ext uri="{FF2B5EF4-FFF2-40B4-BE49-F238E27FC236}">
                  <a16:creationId xmlns:a16="http://schemas.microsoft.com/office/drawing/2014/main" id="{50E94CE4-8205-4FC7-A8A0-ADDD40B449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626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95">
              <a:extLst>
                <a:ext uri="{FF2B5EF4-FFF2-40B4-BE49-F238E27FC236}">
                  <a16:creationId xmlns:a16="http://schemas.microsoft.com/office/drawing/2014/main" id="{2B95329D-9ADC-4196-A91E-09D5EF241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644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96">
              <a:extLst>
                <a:ext uri="{FF2B5EF4-FFF2-40B4-BE49-F238E27FC236}">
                  <a16:creationId xmlns:a16="http://schemas.microsoft.com/office/drawing/2014/main" id="{5CA9F1B6-3BAB-4E58-BF28-ECEC18CDF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663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97">
              <a:extLst>
                <a:ext uri="{FF2B5EF4-FFF2-40B4-BE49-F238E27FC236}">
                  <a16:creationId xmlns:a16="http://schemas.microsoft.com/office/drawing/2014/main" id="{12159591-F146-4AD1-9027-4D115D40B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682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98">
              <a:extLst>
                <a:ext uri="{FF2B5EF4-FFF2-40B4-BE49-F238E27FC236}">
                  <a16:creationId xmlns:a16="http://schemas.microsoft.com/office/drawing/2014/main" id="{73672417-79F4-463A-9DF3-71D43A8A9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700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99">
              <a:extLst>
                <a:ext uri="{FF2B5EF4-FFF2-40B4-BE49-F238E27FC236}">
                  <a16:creationId xmlns:a16="http://schemas.microsoft.com/office/drawing/2014/main" id="{430BE7A2-606E-445D-AA6E-455E3A1AC8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719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100">
              <a:extLst>
                <a:ext uri="{FF2B5EF4-FFF2-40B4-BE49-F238E27FC236}">
                  <a16:creationId xmlns:a16="http://schemas.microsoft.com/office/drawing/2014/main" id="{47536640-93F9-4672-8453-2035FB6D5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738"/>
              <a:ext cx="1975" cy="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101">
              <a:extLst>
                <a:ext uri="{FF2B5EF4-FFF2-40B4-BE49-F238E27FC236}">
                  <a16:creationId xmlns:a16="http://schemas.microsoft.com/office/drawing/2014/main" id="{91CB75FE-1217-4941-89C1-2106C04DE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773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102">
              <a:extLst>
                <a:ext uri="{FF2B5EF4-FFF2-40B4-BE49-F238E27FC236}">
                  <a16:creationId xmlns:a16="http://schemas.microsoft.com/office/drawing/2014/main" id="{2C4B35E2-5BB2-4184-B99D-67B0F5A52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791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" name="Picture 103">
              <a:extLst>
                <a:ext uri="{FF2B5EF4-FFF2-40B4-BE49-F238E27FC236}">
                  <a16:creationId xmlns:a16="http://schemas.microsoft.com/office/drawing/2014/main" id="{6DD32D62-EC38-4E30-9B87-B45753A4C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810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4">
              <a:extLst>
                <a:ext uri="{FF2B5EF4-FFF2-40B4-BE49-F238E27FC236}">
                  <a16:creationId xmlns:a16="http://schemas.microsoft.com/office/drawing/2014/main" id="{123B8168-6907-474E-8E2A-EE7FFD0EC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829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105">
              <a:extLst>
                <a:ext uri="{FF2B5EF4-FFF2-40B4-BE49-F238E27FC236}">
                  <a16:creationId xmlns:a16="http://schemas.microsoft.com/office/drawing/2014/main" id="{938C7BDF-A3B9-4DD0-9B83-E74E8287E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847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106">
              <a:extLst>
                <a:ext uri="{FF2B5EF4-FFF2-40B4-BE49-F238E27FC236}">
                  <a16:creationId xmlns:a16="http://schemas.microsoft.com/office/drawing/2014/main" id="{9356C390-7DD1-495E-9BFD-A46909C63F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885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107">
              <a:extLst>
                <a:ext uri="{FF2B5EF4-FFF2-40B4-BE49-F238E27FC236}">
                  <a16:creationId xmlns:a16="http://schemas.microsoft.com/office/drawing/2014/main" id="{D634098C-AE93-4296-8A36-DD3858008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903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108">
              <a:extLst>
                <a:ext uri="{FF2B5EF4-FFF2-40B4-BE49-F238E27FC236}">
                  <a16:creationId xmlns:a16="http://schemas.microsoft.com/office/drawing/2014/main" id="{F1EE522A-FFD4-4AAF-A028-E5BA7BE89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922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109">
              <a:extLst>
                <a:ext uri="{FF2B5EF4-FFF2-40B4-BE49-F238E27FC236}">
                  <a16:creationId xmlns:a16="http://schemas.microsoft.com/office/drawing/2014/main" id="{3A540222-3664-44A3-9662-D04756796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941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110">
              <a:extLst>
                <a:ext uri="{FF2B5EF4-FFF2-40B4-BE49-F238E27FC236}">
                  <a16:creationId xmlns:a16="http://schemas.microsoft.com/office/drawing/2014/main" id="{F8D0D095-912B-4C54-A2F3-F0653F9B3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959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111">
              <a:extLst>
                <a:ext uri="{FF2B5EF4-FFF2-40B4-BE49-F238E27FC236}">
                  <a16:creationId xmlns:a16="http://schemas.microsoft.com/office/drawing/2014/main" id="{D39B9E27-46DE-4938-9245-A99991637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978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112">
              <a:extLst>
                <a:ext uri="{FF2B5EF4-FFF2-40B4-BE49-F238E27FC236}">
                  <a16:creationId xmlns:a16="http://schemas.microsoft.com/office/drawing/2014/main" id="{C7541204-B633-4AD0-B71E-D800F68AE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2997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113">
              <a:extLst>
                <a:ext uri="{FF2B5EF4-FFF2-40B4-BE49-F238E27FC236}">
                  <a16:creationId xmlns:a16="http://schemas.microsoft.com/office/drawing/2014/main" id="{59796CA5-06D0-451F-BD00-962F33C408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015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114">
              <a:extLst>
                <a:ext uri="{FF2B5EF4-FFF2-40B4-BE49-F238E27FC236}">
                  <a16:creationId xmlns:a16="http://schemas.microsoft.com/office/drawing/2014/main" id="{1597943B-350F-4101-B827-E4ADDD29B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034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115">
              <a:extLst>
                <a:ext uri="{FF2B5EF4-FFF2-40B4-BE49-F238E27FC236}">
                  <a16:creationId xmlns:a16="http://schemas.microsoft.com/office/drawing/2014/main" id="{2D7D3358-02BE-4435-9654-BFA647CDA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053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116">
              <a:extLst>
                <a:ext uri="{FF2B5EF4-FFF2-40B4-BE49-F238E27FC236}">
                  <a16:creationId xmlns:a16="http://schemas.microsoft.com/office/drawing/2014/main" id="{84291C68-D33F-48AA-9AD5-CC62531F7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071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117">
              <a:extLst>
                <a:ext uri="{FF2B5EF4-FFF2-40B4-BE49-F238E27FC236}">
                  <a16:creationId xmlns:a16="http://schemas.microsoft.com/office/drawing/2014/main" id="{5CB8F2B0-A57C-47D2-AAAB-1247B6DF5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090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118">
              <a:extLst>
                <a:ext uri="{FF2B5EF4-FFF2-40B4-BE49-F238E27FC236}">
                  <a16:creationId xmlns:a16="http://schemas.microsoft.com/office/drawing/2014/main" id="{5FB5A8C9-657A-4930-ABF3-A74DEEA92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109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119">
              <a:extLst>
                <a:ext uri="{FF2B5EF4-FFF2-40B4-BE49-F238E27FC236}">
                  <a16:creationId xmlns:a16="http://schemas.microsoft.com/office/drawing/2014/main" id="{43F1CF31-355B-4968-9A53-EC817CF5A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127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120">
              <a:extLst>
                <a:ext uri="{FF2B5EF4-FFF2-40B4-BE49-F238E27FC236}">
                  <a16:creationId xmlns:a16="http://schemas.microsoft.com/office/drawing/2014/main" id="{633AE437-E81A-40DA-B300-FB9192815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146"/>
              <a:ext cx="1975" cy="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121">
              <a:extLst>
                <a:ext uri="{FF2B5EF4-FFF2-40B4-BE49-F238E27FC236}">
                  <a16:creationId xmlns:a16="http://schemas.microsoft.com/office/drawing/2014/main" id="{CB8BF9AB-6F96-4D7D-939D-CFE40A7B8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165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122">
              <a:extLst>
                <a:ext uri="{FF2B5EF4-FFF2-40B4-BE49-F238E27FC236}">
                  <a16:creationId xmlns:a16="http://schemas.microsoft.com/office/drawing/2014/main" id="{EB26E546-D0CD-4224-9422-378F7EAD0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183"/>
              <a:ext cx="1975" cy="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123">
              <a:extLst>
                <a:ext uri="{FF2B5EF4-FFF2-40B4-BE49-F238E27FC236}">
                  <a16:creationId xmlns:a16="http://schemas.microsoft.com/office/drawing/2014/main" id="{1B448E4E-EDA7-4CEB-992A-0507B7678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199"/>
              <a:ext cx="1975" cy="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0" name="AutoShape 125">
            <a:extLst>
              <a:ext uri="{FF2B5EF4-FFF2-40B4-BE49-F238E27FC236}">
                <a16:creationId xmlns:a16="http://schemas.microsoft.com/office/drawing/2014/main" id="{CF45A0F1-4F4C-4CE2-828F-49FD96BDE18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915816" y="2610500"/>
            <a:ext cx="741795" cy="718510"/>
          </a:xfrm>
          <a:custGeom>
            <a:avLst/>
            <a:gdLst>
              <a:gd name="T0" fmla="*/ 743722 w 21600"/>
              <a:gd name="T1" fmla="*/ 0 h 21600"/>
              <a:gd name="T2" fmla="*/ 743722 w 21600"/>
              <a:gd name="T3" fmla="*/ 579025 h 21600"/>
              <a:gd name="T4" fmla="*/ 159158 w 21600"/>
              <a:gd name="T5" fmla="*/ 1028700 h 21600"/>
              <a:gd name="T6" fmla="*/ 1062038 w 21600"/>
              <a:gd name="T7" fmla="*/ 28951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C23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1850393-4310-418B-BF3B-D80DFDDC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872" y="1885216"/>
            <a:ext cx="615315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75000"/>
              </a:spcAft>
              <a:buClr>
                <a:srgbClr val="FFFF00"/>
              </a:buClr>
              <a:defRPr/>
            </a:pPr>
            <a:r>
              <a:rPr lang="en-US" altLang="en-US" b="1" i="1" dirty="0">
                <a:solidFill>
                  <a:srgbClr val="0C23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“When in doubt, move it out.”</a:t>
            </a:r>
          </a:p>
        </p:txBody>
      </p:sp>
    </p:spTree>
    <p:extLst>
      <p:ext uri="{BB962C8B-B14F-4D97-AF65-F5344CB8AC3E}">
        <p14:creationId xmlns:p14="http://schemas.microsoft.com/office/powerpoint/2010/main" val="380540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-128"/>
              </a:rPr>
              <a:t>Sort</a:t>
            </a: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Do I need it?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How much do I need?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Do I need it every day?  Sometimes?  Never? or just in case?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Does it belong to someone else?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‘When in doubt, move it out.’</a:t>
            </a:r>
          </a:p>
        </p:txBody>
      </p:sp>
    </p:spTree>
    <p:extLst>
      <p:ext uri="{BB962C8B-B14F-4D97-AF65-F5344CB8AC3E}">
        <p14:creationId xmlns:p14="http://schemas.microsoft.com/office/powerpoint/2010/main" val="1742891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Step 2 – Straighten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130" name="AutoShape 125">
            <a:extLst>
              <a:ext uri="{FF2B5EF4-FFF2-40B4-BE49-F238E27FC236}">
                <a16:creationId xmlns:a16="http://schemas.microsoft.com/office/drawing/2014/main" id="{CF45A0F1-4F4C-4CE2-828F-49FD96BDE18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020058" y="2660462"/>
            <a:ext cx="741795" cy="718510"/>
          </a:xfrm>
          <a:custGeom>
            <a:avLst/>
            <a:gdLst>
              <a:gd name="T0" fmla="*/ 743722 w 21600"/>
              <a:gd name="T1" fmla="*/ 0 h 21600"/>
              <a:gd name="T2" fmla="*/ 743722 w 21600"/>
              <a:gd name="T3" fmla="*/ 579025 h 21600"/>
              <a:gd name="T4" fmla="*/ 159158 w 21600"/>
              <a:gd name="T5" fmla="*/ 1028700 h 21600"/>
              <a:gd name="T6" fmla="*/ 1062038 w 21600"/>
              <a:gd name="T7" fmla="*/ 28951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C23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1" name="Group 5">
            <a:extLst>
              <a:ext uri="{FF2B5EF4-FFF2-40B4-BE49-F238E27FC236}">
                <a16:creationId xmlns:a16="http://schemas.microsoft.com/office/drawing/2014/main" id="{07CB170A-E093-4D7F-A9AB-78A0A7808CAB}"/>
              </a:ext>
            </a:extLst>
          </p:cNvPr>
          <p:cNvGrpSpPr>
            <a:grpSpLocks/>
          </p:cNvGrpSpPr>
          <p:nvPr/>
        </p:nvGrpSpPr>
        <p:grpSpPr bwMode="auto">
          <a:xfrm>
            <a:off x="777549" y="908206"/>
            <a:ext cx="2880062" cy="1654358"/>
            <a:chOff x="578" y="1216"/>
            <a:chExt cx="2103" cy="1208"/>
          </a:xfrm>
        </p:grpSpPr>
        <p:pic>
          <p:nvPicPr>
            <p:cNvPr id="132" name="Picture 6">
              <a:extLst>
                <a:ext uri="{FF2B5EF4-FFF2-40B4-BE49-F238E27FC236}">
                  <a16:creationId xmlns:a16="http://schemas.microsoft.com/office/drawing/2014/main" id="{709A286A-B63E-45C3-8FEA-60C222FFF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216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" name="Picture 7">
              <a:extLst>
                <a:ext uri="{FF2B5EF4-FFF2-40B4-BE49-F238E27FC236}">
                  <a16:creationId xmlns:a16="http://schemas.microsoft.com/office/drawing/2014/main" id="{631508BE-165C-44F1-B100-F88D5764B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236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8">
              <a:extLst>
                <a:ext uri="{FF2B5EF4-FFF2-40B4-BE49-F238E27FC236}">
                  <a16:creationId xmlns:a16="http://schemas.microsoft.com/office/drawing/2014/main" id="{43895707-C418-4A8D-9373-14E82627C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255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9">
              <a:extLst>
                <a:ext uri="{FF2B5EF4-FFF2-40B4-BE49-F238E27FC236}">
                  <a16:creationId xmlns:a16="http://schemas.microsoft.com/office/drawing/2014/main" id="{A0603DC4-1420-4748-9C74-0D4C8CB7C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276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10">
              <a:extLst>
                <a:ext uri="{FF2B5EF4-FFF2-40B4-BE49-F238E27FC236}">
                  <a16:creationId xmlns:a16="http://schemas.microsoft.com/office/drawing/2014/main" id="{49E6E073-17AC-40E5-A2A5-C3EAD5E56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295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11">
              <a:extLst>
                <a:ext uri="{FF2B5EF4-FFF2-40B4-BE49-F238E27FC236}">
                  <a16:creationId xmlns:a16="http://schemas.microsoft.com/office/drawing/2014/main" id="{0CFC3911-1F50-40AB-968C-167C9172E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316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12">
              <a:extLst>
                <a:ext uri="{FF2B5EF4-FFF2-40B4-BE49-F238E27FC236}">
                  <a16:creationId xmlns:a16="http://schemas.microsoft.com/office/drawing/2014/main" id="{9CD8A5A8-4BA5-4F3E-9BA8-DA6F55F8BC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336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13">
              <a:extLst>
                <a:ext uri="{FF2B5EF4-FFF2-40B4-BE49-F238E27FC236}">
                  <a16:creationId xmlns:a16="http://schemas.microsoft.com/office/drawing/2014/main" id="{116B60FB-9260-468D-9C17-2C0E3D8AB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355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14">
              <a:extLst>
                <a:ext uri="{FF2B5EF4-FFF2-40B4-BE49-F238E27FC236}">
                  <a16:creationId xmlns:a16="http://schemas.microsoft.com/office/drawing/2014/main" id="{3C4634AC-6CD8-49D2-B6BA-F6CADC83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376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" name="Picture 15">
              <a:extLst>
                <a:ext uri="{FF2B5EF4-FFF2-40B4-BE49-F238E27FC236}">
                  <a16:creationId xmlns:a16="http://schemas.microsoft.com/office/drawing/2014/main" id="{106B9ACA-1ADB-4453-8BEA-1FB1E4165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396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" name="Picture 16">
              <a:extLst>
                <a:ext uri="{FF2B5EF4-FFF2-40B4-BE49-F238E27FC236}">
                  <a16:creationId xmlns:a16="http://schemas.microsoft.com/office/drawing/2014/main" id="{68042244-688A-4B44-885D-094208C09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415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17">
              <a:extLst>
                <a:ext uri="{FF2B5EF4-FFF2-40B4-BE49-F238E27FC236}">
                  <a16:creationId xmlns:a16="http://schemas.microsoft.com/office/drawing/2014/main" id="{80FDD314-E2DF-44CF-B893-84DBF44EA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436"/>
              <a:ext cx="2103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18">
              <a:extLst>
                <a:ext uri="{FF2B5EF4-FFF2-40B4-BE49-F238E27FC236}">
                  <a16:creationId xmlns:a16="http://schemas.microsoft.com/office/drawing/2014/main" id="{1232D9E6-0CD7-421D-A750-4B5872E4A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452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19">
              <a:extLst>
                <a:ext uri="{FF2B5EF4-FFF2-40B4-BE49-F238E27FC236}">
                  <a16:creationId xmlns:a16="http://schemas.microsoft.com/office/drawing/2014/main" id="{CED64E9D-793C-42FC-B8E6-ACD1065C4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473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20">
              <a:extLst>
                <a:ext uri="{FF2B5EF4-FFF2-40B4-BE49-F238E27FC236}">
                  <a16:creationId xmlns:a16="http://schemas.microsoft.com/office/drawing/2014/main" id="{CD179554-D50D-4EBB-B8A9-AC5D8D80F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49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21">
              <a:extLst>
                <a:ext uri="{FF2B5EF4-FFF2-40B4-BE49-F238E27FC236}">
                  <a16:creationId xmlns:a16="http://schemas.microsoft.com/office/drawing/2014/main" id="{7746283F-5B8E-4B6B-A579-CAB535A34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51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22">
              <a:extLst>
                <a:ext uri="{FF2B5EF4-FFF2-40B4-BE49-F238E27FC236}">
                  <a16:creationId xmlns:a16="http://schemas.microsoft.com/office/drawing/2014/main" id="{7423C8AA-0C7D-401C-9298-022A7037D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53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23">
              <a:extLst>
                <a:ext uri="{FF2B5EF4-FFF2-40B4-BE49-F238E27FC236}">
                  <a16:creationId xmlns:a16="http://schemas.microsoft.com/office/drawing/2014/main" id="{F5C8E641-733C-424A-9BF9-500BD707C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552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24">
              <a:extLst>
                <a:ext uri="{FF2B5EF4-FFF2-40B4-BE49-F238E27FC236}">
                  <a16:creationId xmlns:a16="http://schemas.microsoft.com/office/drawing/2014/main" id="{1FF1247E-9925-4A30-938C-F63FC1F3F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573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25">
              <a:extLst>
                <a:ext uri="{FF2B5EF4-FFF2-40B4-BE49-F238E27FC236}">
                  <a16:creationId xmlns:a16="http://schemas.microsoft.com/office/drawing/2014/main" id="{C1F67D54-1314-4560-B2E6-4BC0D569F3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59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26">
              <a:extLst>
                <a:ext uri="{FF2B5EF4-FFF2-40B4-BE49-F238E27FC236}">
                  <a16:creationId xmlns:a16="http://schemas.microsoft.com/office/drawing/2014/main" id="{E00F2AA3-2B25-45A5-9DA5-3D2F40CDA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612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27">
              <a:extLst>
                <a:ext uri="{FF2B5EF4-FFF2-40B4-BE49-F238E27FC236}">
                  <a16:creationId xmlns:a16="http://schemas.microsoft.com/office/drawing/2014/main" id="{2A200F6A-FC36-4C46-92A3-BC305F89C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631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" name="Picture 28">
              <a:extLst>
                <a:ext uri="{FF2B5EF4-FFF2-40B4-BE49-F238E27FC236}">
                  <a16:creationId xmlns:a16="http://schemas.microsoft.com/office/drawing/2014/main" id="{8C8EBC75-6484-4D4E-8C39-1387E59DB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65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29">
              <a:extLst>
                <a:ext uri="{FF2B5EF4-FFF2-40B4-BE49-F238E27FC236}">
                  <a16:creationId xmlns:a16="http://schemas.microsoft.com/office/drawing/2014/main" id="{3B252F61-AFE6-4956-83FB-D90FD1B33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672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30">
              <a:extLst>
                <a:ext uri="{FF2B5EF4-FFF2-40B4-BE49-F238E27FC236}">
                  <a16:creationId xmlns:a16="http://schemas.microsoft.com/office/drawing/2014/main" id="{75BC07FA-04FD-4FB9-A5E9-FCBDBA342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691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" name="Picture 31">
              <a:extLst>
                <a:ext uri="{FF2B5EF4-FFF2-40B4-BE49-F238E27FC236}">
                  <a16:creationId xmlns:a16="http://schemas.microsoft.com/office/drawing/2014/main" id="{C028F99B-E043-4FC8-B6CA-0E18A5E82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712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32">
              <a:extLst>
                <a:ext uri="{FF2B5EF4-FFF2-40B4-BE49-F238E27FC236}">
                  <a16:creationId xmlns:a16="http://schemas.microsoft.com/office/drawing/2014/main" id="{6B75AEB8-96C9-4593-92C9-D847F4121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731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" name="Picture 33">
              <a:extLst>
                <a:ext uri="{FF2B5EF4-FFF2-40B4-BE49-F238E27FC236}">
                  <a16:creationId xmlns:a16="http://schemas.microsoft.com/office/drawing/2014/main" id="{68C46776-A1DE-4482-A48D-59B579F5C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75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" name="Picture 34">
              <a:extLst>
                <a:ext uri="{FF2B5EF4-FFF2-40B4-BE49-F238E27FC236}">
                  <a16:creationId xmlns:a16="http://schemas.microsoft.com/office/drawing/2014/main" id="{1F8A696C-738E-4C35-8C5F-8A26529EE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772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35">
              <a:extLst>
                <a:ext uri="{FF2B5EF4-FFF2-40B4-BE49-F238E27FC236}">
                  <a16:creationId xmlns:a16="http://schemas.microsoft.com/office/drawing/2014/main" id="{70BAE7AF-7213-4BEB-9C47-B93B499CE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791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" name="Picture 36">
              <a:extLst>
                <a:ext uri="{FF2B5EF4-FFF2-40B4-BE49-F238E27FC236}">
                  <a16:creationId xmlns:a16="http://schemas.microsoft.com/office/drawing/2014/main" id="{761FA429-725A-424C-8097-304064156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812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37">
              <a:extLst>
                <a:ext uri="{FF2B5EF4-FFF2-40B4-BE49-F238E27FC236}">
                  <a16:creationId xmlns:a16="http://schemas.microsoft.com/office/drawing/2014/main" id="{1A400497-BA21-4D35-A075-8100C0193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832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" name="Picture 38">
              <a:extLst>
                <a:ext uri="{FF2B5EF4-FFF2-40B4-BE49-F238E27FC236}">
                  <a16:creationId xmlns:a16="http://schemas.microsoft.com/office/drawing/2014/main" id="{97AE147C-43E8-4DA8-8E5C-DC5C1878A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851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39">
              <a:extLst>
                <a:ext uri="{FF2B5EF4-FFF2-40B4-BE49-F238E27FC236}">
                  <a16:creationId xmlns:a16="http://schemas.microsoft.com/office/drawing/2014/main" id="{45F87540-CD69-43BC-A252-3CE0C3A05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872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40">
              <a:extLst>
                <a:ext uri="{FF2B5EF4-FFF2-40B4-BE49-F238E27FC236}">
                  <a16:creationId xmlns:a16="http://schemas.microsoft.com/office/drawing/2014/main" id="{E1A60F92-FE6D-4B8D-A898-372297756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891"/>
              <a:ext cx="2103" cy="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41">
              <a:extLst>
                <a:ext uri="{FF2B5EF4-FFF2-40B4-BE49-F238E27FC236}">
                  <a16:creationId xmlns:a16="http://schemas.microsoft.com/office/drawing/2014/main" id="{3CB864DF-07AB-43E8-AC17-255480D33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909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" name="Picture 42">
              <a:extLst>
                <a:ext uri="{FF2B5EF4-FFF2-40B4-BE49-F238E27FC236}">
                  <a16:creationId xmlns:a16="http://schemas.microsoft.com/office/drawing/2014/main" id="{B53FE04F-7578-4BCA-B820-A17B34F64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92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" name="Picture 43">
              <a:extLst>
                <a:ext uri="{FF2B5EF4-FFF2-40B4-BE49-F238E27FC236}">
                  <a16:creationId xmlns:a16="http://schemas.microsoft.com/office/drawing/2014/main" id="{7F1DF6AA-7957-4905-A1E5-C627910F9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94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" name="Picture 44">
              <a:extLst>
                <a:ext uri="{FF2B5EF4-FFF2-40B4-BE49-F238E27FC236}">
                  <a16:creationId xmlns:a16="http://schemas.microsoft.com/office/drawing/2014/main" id="{F9E37975-A971-4B4D-8CF1-8B3A6CE22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96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" name="Picture 45">
              <a:extLst>
                <a:ext uri="{FF2B5EF4-FFF2-40B4-BE49-F238E27FC236}">
                  <a16:creationId xmlns:a16="http://schemas.microsoft.com/office/drawing/2014/main" id="{A33E0919-BD71-4439-9783-54C724BF4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1988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2" name="Picture 46">
              <a:extLst>
                <a:ext uri="{FF2B5EF4-FFF2-40B4-BE49-F238E27FC236}">
                  <a16:creationId xmlns:a16="http://schemas.microsoft.com/office/drawing/2014/main" id="{4AB6E38A-9A30-43D2-BFC9-89E26AC49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009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" name="Picture 47">
              <a:extLst>
                <a:ext uri="{FF2B5EF4-FFF2-40B4-BE49-F238E27FC236}">
                  <a16:creationId xmlns:a16="http://schemas.microsoft.com/office/drawing/2014/main" id="{1AD0ED55-B1A7-46E9-B2AC-617F90F34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02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48">
              <a:extLst>
                <a:ext uri="{FF2B5EF4-FFF2-40B4-BE49-F238E27FC236}">
                  <a16:creationId xmlns:a16="http://schemas.microsoft.com/office/drawing/2014/main" id="{6EF753F3-CA4A-4B72-8F80-1E46C639A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048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49">
              <a:extLst>
                <a:ext uri="{FF2B5EF4-FFF2-40B4-BE49-F238E27FC236}">
                  <a16:creationId xmlns:a16="http://schemas.microsoft.com/office/drawing/2014/main" id="{37A155C2-2128-47DB-B8C0-39B0454AB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067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" name="Picture 50">
              <a:extLst>
                <a:ext uri="{FF2B5EF4-FFF2-40B4-BE49-F238E27FC236}">
                  <a16:creationId xmlns:a16="http://schemas.microsoft.com/office/drawing/2014/main" id="{0EDA2675-0EEE-468B-9273-87731C5FD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08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" name="Picture 51">
              <a:extLst>
                <a:ext uri="{FF2B5EF4-FFF2-40B4-BE49-F238E27FC236}">
                  <a16:creationId xmlns:a16="http://schemas.microsoft.com/office/drawing/2014/main" id="{D2299B48-6A51-41B1-A65C-7A48C1673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10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" name="Picture 52">
              <a:extLst>
                <a:ext uri="{FF2B5EF4-FFF2-40B4-BE49-F238E27FC236}">
                  <a16:creationId xmlns:a16="http://schemas.microsoft.com/office/drawing/2014/main" id="{6B1EF204-C615-4432-84D1-03CAC652D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12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" name="Picture 53">
              <a:extLst>
                <a:ext uri="{FF2B5EF4-FFF2-40B4-BE49-F238E27FC236}">
                  <a16:creationId xmlns:a16="http://schemas.microsoft.com/office/drawing/2014/main" id="{15AFAC7F-5D88-4556-9700-2F38EF7A2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148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" name="Picture 54">
              <a:extLst>
                <a:ext uri="{FF2B5EF4-FFF2-40B4-BE49-F238E27FC236}">
                  <a16:creationId xmlns:a16="http://schemas.microsoft.com/office/drawing/2014/main" id="{AA6492C3-D752-4525-99E8-848762750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167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1" name="Picture 55">
              <a:extLst>
                <a:ext uri="{FF2B5EF4-FFF2-40B4-BE49-F238E27FC236}">
                  <a16:creationId xmlns:a16="http://schemas.microsoft.com/office/drawing/2014/main" id="{2D3856DF-7DB0-46F3-8BE4-C4143C862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18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" name="Picture 56">
              <a:extLst>
                <a:ext uri="{FF2B5EF4-FFF2-40B4-BE49-F238E27FC236}">
                  <a16:creationId xmlns:a16="http://schemas.microsoft.com/office/drawing/2014/main" id="{C56473F1-9243-4121-B72D-397A47E6F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208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3" name="Picture 57">
              <a:extLst>
                <a:ext uri="{FF2B5EF4-FFF2-40B4-BE49-F238E27FC236}">
                  <a16:creationId xmlns:a16="http://schemas.microsoft.com/office/drawing/2014/main" id="{098F04D0-320F-4D42-A32C-453E39646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227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" name="Picture 58">
              <a:extLst>
                <a:ext uri="{FF2B5EF4-FFF2-40B4-BE49-F238E27FC236}">
                  <a16:creationId xmlns:a16="http://schemas.microsoft.com/office/drawing/2014/main" id="{280699F7-7CB3-4AC5-AEAC-1510D1CB88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24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" name="Picture 59">
              <a:extLst>
                <a:ext uri="{FF2B5EF4-FFF2-40B4-BE49-F238E27FC236}">
                  <a16:creationId xmlns:a16="http://schemas.microsoft.com/office/drawing/2014/main" id="{7AADA555-3637-4BA5-9248-7103A82F5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268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" name="Picture 60">
              <a:extLst>
                <a:ext uri="{FF2B5EF4-FFF2-40B4-BE49-F238E27FC236}">
                  <a16:creationId xmlns:a16="http://schemas.microsoft.com/office/drawing/2014/main" id="{75925459-1C23-41B8-A784-989EA8ACC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287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7" name="Picture 61">
              <a:extLst>
                <a:ext uri="{FF2B5EF4-FFF2-40B4-BE49-F238E27FC236}">
                  <a16:creationId xmlns:a16="http://schemas.microsoft.com/office/drawing/2014/main" id="{B51C5D8F-13A4-4DF7-943D-D3AAFA52C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08"/>
              <a:ext cx="2103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" name="Picture 62">
              <a:extLst>
                <a:ext uri="{FF2B5EF4-FFF2-40B4-BE49-F238E27FC236}">
                  <a16:creationId xmlns:a16="http://schemas.microsoft.com/office/drawing/2014/main" id="{E93A7E78-348A-48B2-A47C-8A7B4A4D0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27"/>
              <a:ext cx="2103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" name="Picture 63">
              <a:extLst>
                <a:ext uri="{FF2B5EF4-FFF2-40B4-BE49-F238E27FC236}">
                  <a16:creationId xmlns:a16="http://schemas.microsoft.com/office/drawing/2014/main" id="{5735DD42-EA38-4A0C-9C3F-215174795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48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" name="Picture 64">
              <a:extLst>
                <a:ext uri="{FF2B5EF4-FFF2-40B4-BE49-F238E27FC236}">
                  <a16:creationId xmlns:a16="http://schemas.microsoft.com/office/drawing/2014/main" id="{3E2781D8-E652-4D4F-9441-F92DC4A1B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68"/>
              <a:ext cx="2103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65">
              <a:extLst>
                <a:ext uri="{FF2B5EF4-FFF2-40B4-BE49-F238E27FC236}">
                  <a16:creationId xmlns:a16="http://schemas.microsoft.com/office/drawing/2014/main" id="{C456FEBD-94FB-43C7-B552-B90FD13D3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384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" name="Picture 66">
              <a:extLst>
                <a:ext uri="{FF2B5EF4-FFF2-40B4-BE49-F238E27FC236}">
                  <a16:creationId xmlns:a16="http://schemas.microsoft.com/office/drawing/2014/main" id="{BC2FF229-469F-4F8F-8F1C-C97E1D908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" y="2404"/>
              <a:ext cx="2103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3" name="Group 67">
            <a:extLst>
              <a:ext uri="{FF2B5EF4-FFF2-40B4-BE49-F238E27FC236}">
                <a16:creationId xmlns:a16="http://schemas.microsoft.com/office/drawing/2014/main" id="{EA27606F-8916-4C4E-82ED-922760C7A9D1}"/>
              </a:ext>
            </a:extLst>
          </p:cNvPr>
          <p:cNvGrpSpPr>
            <a:grpSpLocks/>
          </p:cNvGrpSpPr>
          <p:nvPr/>
        </p:nvGrpSpPr>
        <p:grpSpPr bwMode="auto">
          <a:xfrm>
            <a:off x="3995936" y="2359755"/>
            <a:ext cx="3096344" cy="1658938"/>
            <a:chOff x="3057" y="2273"/>
            <a:chExt cx="2124" cy="1205"/>
          </a:xfrm>
        </p:grpSpPr>
        <p:pic>
          <p:nvPicPr>
            <p:cNvPr id="194" name="Picture 68">
              <a:extLst>
                <a:ext uri="{FF2B5EF4-FFF2-40B4-BE49-F238E27FC236}">
                  <a16:creationId xmlns:a16="http://schemas.microsoft.com/office/drawing/2014/main" id="{C09C64C1-202B-4927-8567-69BE2F950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27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" name="Picture 69">
              <a:extLst>
                <a:ext uri="{FF2B5EF4-FFF2-40B4-BE49-F238E27FC236}">
                  <a16:creationId xmlns:a16="http://schemas.microsoft.com/office/drawing/2014/main" id="{3BE6F85C-C7DD-4EA4-9B8A-DE878A4DE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29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" name="Picture 70">
              <a:extLst>
                <a:ext uri="{FF2B5EF4-FFF2-40B4-BE49-F238E27FC236}">
                  <a16:creationId xmlns:a16="http://schemas.microsoft.com/office/drawing/2014/main" id="{D3AB338C-2DB1-49E8-8B62-FCA761FB2B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31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" name="Picture 71">
              <a:extLst>
                <a:ext uri="{FF2B5EF4-FFF2-40B4-BE49-F238E27FC236}">
                  <a16:creationId xmlns:a16="http://schemas.microsoft.com/office/drawing/2014/main" id="{5E05FC18-A6E9-48D6-B89E-6DCFA10A7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33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8" name="Picture 72">
              <a:extLst>
                <a:ext uri="{FF2B5EF4-FFF2-40B4-BE49-F238E27FC236}">
                  <a16:creationId xmlns:a16="http://schemas.microsoft.com/office/drawing/2014/main" id="{7B55716E-F91E-4F1C-AD68-02D539665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35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73">
              <a:extLst>
                <a:ext uri="{FF2B5EF4-FFF2-40B4-BE49-F238E27FC236}">
                  <a16:creationId xmlns:a16="http://schemas.microsoft.com/office/drawing/2014/main" id="{48F97833-A484-4A51-A3D1-571E4BEBF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37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0" name="Picture 74">
              <a:extLst>
                <a:ext uri="{FF2B5EF4-FFF2-40B4-BE49-F238E27FC236}">
                  <a16:creationId xmlns:a16="http://schemas.microsoft.com/office/drawing/2014/main" id="{DADBEE80-D18A-4CCF-817B-8CDE2DBC3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39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1" name="Picture 75">
              <a:extLst>
                <a:ext uri="{FF2B5EF4-FFF2-40B4-BE49-F238E27FC236}">
                  <a16:creationId xmlns:a16="http://schemas.microsoft.com/office/drawing/2014/main" id="{4EB61DF4-4F92-44D1-8667-B02A47EF9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41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76">
              <a:extLst>
                <a:ext uri="{FF2B5EF4-FFF2-40B4-BE49-F238E27FC236}">
                  <a16:creationId xmlns:a16="http://schemas.microsoft.com/office/drawing/2014/main" id="{CA477F4B-2FC8-4DB0-89D3-FE4870812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43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77">
              <a:extLst>
                <a:ext uri="{FF2B5EF4-FFF2-40B4-BE49-F238E27FC236}">
                  <a16:creationId xmlns:a16="http://schemas.microsoft.com/office/drawing/2014/main" id="{5A608FE2-C485-40E0-BDBC-01823F476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453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78">
              <a:extLst>
                <a:ext uri="{FF2B5EF4-FFF2-40B4-BE49-F238E27FC236}">
                  <a16:creationId xmlns:a16="http://schemas.microsoft.com/office/drawing/2014/main" id="{F992AA2F-3296-4B80-A585-1EEDA2F4F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472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79">
              <a:extLst>
                <a:ext uri="{FF2B5EF4-FFF2-40B4-BE49-F238E27FC236}">
                  <a16:creationId xmlns:a16="http://schemas.microsoft.com/office/drawing/2014/main" id="{B90EB00E-5148-4E3E-B97E-85A50985C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493"/>
              <a:ext cx="212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80">
              <a:extLst>
                <a:ext uri="{FF2B5EF4-FFF2-40B4-BE49-F238E27FC236}">
                  <a16:creationId xmlns:a16="http://schemas.microsoft.com/office/drawing/2014/main" id="{BF7AF3DA-9484-4150-9F83-D685D9686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509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81">
              <a:extLst>
                <a:ext uri="{FF2B5EF4-FFF2-40B4-BE49-F238E27FC236}">
                  <a16:creationId xmlns:a16="http://schemas.microsoft.com/office/drawing/2014/main" id="{781AED1A-53CC-4C49-A24B-C00E4E468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528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82">
              <a:extLst>
                <a:ext uri="{FF2B5EF4-FFF2-40B4-BE49-F238E27FC236}">
                  <a16:creationId xmlns:a16="http://schemas.microsoft.com/office/drawing/2014/main" id="{17C046A6-1817-4F90-B5BD-59B39E2E7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549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83">
              <a:extLst>
                <a:ext uri="{FF2B5EF4-FFF2-40B4-BE49-F238E27FC236}">
                  <a16:creationId xmlns:a16="http://schemas.microsoft.com/office/drawing/2014/main" id="{ADCFE67C-A009-4AE7-8B0B-82BA37C3B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568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84">
              <a:extLst>
                <a:ext uri="{FF2B5EF4-FFF2-40B4-BE49-F238E27FC236}">
                  <a16:creationId xmlns:a16="http://schemas.microsoft.com/office/drawing/2014/main" id="{246FEFD8-5B89-4CB1-A975-E7D45BDD1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589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85">
              <a:extLst>
                <a:ext uri="{FF2B5EF4-FFF2-40B4-BE49-F238E27FC236}">
                  <a16:creationId xmlns:a16="http://schemas.microsoft.com/office/drawing/2014/main" id="{CFA75052-C44D-45CB-8021-806BBF724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608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86">
              <a:extLst>
                <a:ext uri="{FF2B5EF4-FFF2-40B4-BE49-F238E27FC236}">
                  <a16:creationId xmlns:a16="http://schemas.microsoft.com/office/drawing/2014/main" id="{85EFCF25-CBE8-4DC5-AB99-FC049E402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629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87">
              <a:extLst>
                <a:ext uri="{FF2B5EF4-FFF2-40B4-BE49-F238E27FC236}">
                  <a16:creationId xmlns:a16="http://schemas.microsoft.com/office/drawing/2014/main" id="{3B1C20CB-40A8-4EDE-812F-BB454D8EC5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648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88">
              <a:extLst>
                <a:ext uri="{FF2B5EF4-FFF2-40B4-BE49-F238E27FC236}">
                  <a16:creationId xmlns:a16="http://schemas.microsoft.com/office/drawing/2014/main" id="{DF3A8659-A3DE-48A3-88FA-99BC760F2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669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89">
              <a:extLst>
                <a:ext uri="{FF2B5EF4-FFF2-40B4-BE49-F238E27FC236}">
                  <a16:creationId xmlns:a16="http://schemas.microsoft.com/office/drawing/2014/main" id="{B69C96CA-35B2-491A-8789-665B3A61C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68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90">
              <a:extLst>
                <a:ext uri="{FF2B5EF4-FFF2-40B4-BE49-F238E27FC236}">
                  <a16:creationId xmlns:a16="http://schemas.microsoft.com/office/drawing/2014/main" id="{9F679839-CF86-4E7F-AAC6-18968AE8E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70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91">
              <a:extLst>
                <a:ext uri="{FF2B5EF4-FFF2-40B4-BE49-F238E27FC236}">
                  <a16:creationId xmlns:a16="http://schemas.microsoft.com/office/drawing/2014/main" id="{A2D2BC74-ABE6-476C-8EF0-E002F5786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72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92">
              <a:extLst>
                <a:ext uri="{FF2B5EF4-FFF2-40B4-BE49-F238E27FC236}">
                  <a16:creationId xmlns:a16="http://schemas.microsoft.com/office/drawing/2014/main" id="{02505818-4F1A-4220-9BD9-21F616CDB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74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93">
              <a:extLst>
                <a:ext uri="{FF2B5EF4-FFF2-40B4-BE49-F238E27FC236}">
                  <a16:creationId xmlns:a16="http://schemas.microsoft.com/office/drawing/2014/main" id="{EB2F61B5-6F02-4AD7-8E7B-929E29DF2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76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94">
              <a:extLst>
                <a:ext uri="{FF2B5EF4-FFF2-40B4-BE49-F238E27FC236}">
                  <a16:creationId xmlns:a16="http://schemas.microsoft.com/office/drawing/2014/main" id="{71C38D79-FCED-435E-A100-BC77C010E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78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95">
              <a:extLst>
                <a:ext uri="{FF2B5EF4-FFF2-40B4-BE49-F238E27FC236}">
                  <a16:creationId xmlns:a16="http://schemas.microsoft.com/office/drawing/2014/main" id="{71D37067-5206-4D40-B07C-99317624C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808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96">
              <a:extLst>
                <a:ext uri="{FF2B5EF4-FFF2-40B4-BE49-F238E27FC236}">
                  <a16:creationId xmlns:a16="http://schemas.microsoft.com/office/drawing/2014/main" id="{1013BB99-66B6-4415-97F2-ACBEE9718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828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Picture 97">
              <a:extLst>
                <a:ext uri="{FF2B5EF4-FFF2-40B4-BE49-F238E27FC236}">
                  <a16:creationId xmlns:a16="http://schemas.microsoft.com/office/drawing/2014/main" id="{0AC6AE4C-0930-446A-B803-014CF441A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847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Picture 98">
              <a:extLst>
                <a:ext uri="{FF2B5EF4-FFF2-40B4-BE49-F238E27FC236}">
                  <a16:creationId xmlns:a16="http://schemas.microsoft.com/office/drawing/2014/main" id="{03069A0F-E8F7-40DA-A006-B2904E5A4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868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99">
              <a:extLst>
                <a:ext uri="{FF2B5EF4-FFF2-40B4-BE49-F238E27FC236}">
                  <a16:creationId xmlns:a16="http://schemas.microsoft.com/office/drawing/2014/main" id="{4FB87847-B13F-44F1-93E9-9D579A605F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887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100">
              <a:extLst>
                <a:ext uri="{FF2B5EF4-FFF2-40B4-BE49-F238E27FC236}">
                  <a16:creationId xmlns:a16="http://schemas.microsoft.com/office/drawing/2014/main" id="{7A21D249-F224-4D3F-9416-16BCBE7EB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908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101">
              <a:extLst>
                <a:ext uri="{FF2B5EF4-FFF2-40B4-BE49-F238E27FC236}">
                  <a16:creationId xmlns:a16="http://schemas.microsoft.com/office/drawing/2014/main" id="{A4903149-A49F-4C3F-8FE7-F77FB8E2A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927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" name="Picture 102">
              <a:extLst>
                <a:ext uri="{FF2B5EF4-FFF2-40B4-BE49-F238E27FC236}">
                  <a16:creationId xmlns:a16="http://schemas.microsoft.com/office/drawing/2014/main" id="{D114203D-31C7-45D7-9DFB-942FA471F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948"/>
              <a:ext cx="212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103">
              <a:extLst>
                <a:ext uri="{FF2B5EF4-FFF2-40B4-BE49-F238E27FC236}">
                  <a16:creationId xmlns:a16="http://schemas.microsoft.com/office/drawing/2014/main" id="{1161D7EB-22CA-4DEF-81CB-FD53D3FBB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964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104">
              <a:extLst>
                <a:ext uri="{FF2B5EF4-FFF2-40B4-BE49-F238E27FC236}">
                  <a16:creationId xmlns:a16="http://schemas.microsoft.com/office/drawing/2014/main" id="{0F75A19A-8111-415C-9B8B-3891A9CE5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2983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105">
              <a:extLst>
                <a:ext uri="{FF2B5EF4-FFF2-40B4-BE49-F238E27FC236}">
                  <a16:creationId xmlns:a16="http://schemas.microsoft.com/office/drawing/2014/main" id="{3E0E9F1A-7BF8-4890-B7B6-A6B449FF4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004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2" name="Picture 106">
              <a:extLst>
                <a:ext uri="{FF2B5EF4-FFF2-40B4-BE49-F238E27FC236}">
                  <a16:creationId xmlns:a16="http://schemas.microsoft.com/office/drawing/2014/main" id="{AEC17EC8-5730-4C0D-9458-8C7ABDF3C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023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3" name="Picture 107">
              <a:extLst>
                <a:ext uri="{FF2B5EF4-FFF2-40B4-BE49-F238E27FC236}">
                  <a16:creationId xmlns:a16="http://schemas.microsoft.com/office/drawing/2014/main" id="{2189CBE6-1208-45A9-B89A-756E595787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044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" name="Picture 108">
              <a:extLst>
                <a:ext uri="{FF2B5EF4-FFF2-40B4-BE49-F238E27FC236}">
                  <a16:creationId xmlns:a16="http://schemas.microsoft.com/office/drawing/2014/main" id="{4E559453-E656-4747-B4C0-97F6DADC6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06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109">
              <a:extLst>
                <a:ext uri="{FF2B5EF4-FFF2-40B4-BE49-F238E27FC236}">
                  <a16:creationId xmlns:a16="http://schemas.microsoft.com/office/drawing/2014/main" id="{8BD4A464-43B9-4350-BDA9-1646FDAC4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08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110">
              <a:extLst>
                <a:ext uri="{FF2B5EF4-FFF2-40B4-BE49-F238E27FC236}">
                  <a16:creationId xmlns:a16="http://schemas.microsoft.com/office/drawing/2014/main" id="{B3773DB4-365A-4371-9B66-6A7551873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10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7" name="Picture 111">
              <a:extLst>
                <a:ext uri="{FF2B5EF4-FFF2-40B4-BE49-F238E27FC236}">
                  <a16:creationId xmlns:a16="http://schemas.microsoft.com/office/drawing/2014/main" id="{0725F556-1910-4E68-9B6E-03B5273A7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12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" name="Picture 112">
              <a:extLst>
                <a:ext uri="{FF2B5EF4-FFF2-40B4-BE49-F238E27FC236}">
                  <a16:creationId xmlns:a16="http://schemas.microsoft.com/office/drawing/2014/main" id="{9C9ECCC1-804F-4B50-A8C3-EA23464F2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14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" name="Picture 113">
              <a:extLst>
                <a:ext uri="{FF2B5EF4-FFF2-40B4-BE49-F238E27FC236}">
                  <a16:creationId xmlns:a16="http://schemas.microsoft.com/office/drawing/2014/main" id="{E59FB907-54D5-40D9-A6A4-928BA4E63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16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" name="Picture 114">
              <a:extLst>
                <a:ext uri="{FF2B5EF4-FFF2-40B4-BE49-F238E27FC236}">
                  <a16:creationId xmlns:a16="http://schemas.microsoft.com/office/drawing/2014/main" id="{6E34F192-1F22-498C-8B51-417DCCCC2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18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1" name="Picture 115">
              <a:extLst>
                <a:ext uri="{FF2B5EF4-FFF2-40B4-BE49-F238E27FC236}">
                  <a16:creationId xmlns:a16="http://schemas.microsoft.com/office/drawing/2014/main" id="{9DC59846-8B76-4A67-A735-60F68F077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20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2" name="Picture 116">
              <a:extLst>
                <a:ext uri="{FF2B5EF4-FFF2-40B4-BE49-F238E27FC236}">
                  <a16:creationId xmlns:a16="http://schemas.microsoft.com/office/drawing/2014/main" id="{659FA61B-A245-4E15-8AC1-4C70EA776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223"/>
              <a:ext cx="2124" cy="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3" name="Picture 117">
              <a:extLst>
                <a:ext uri="{FF2B5EF4-FFF2-40B4-BE49-F238E27FC236}">
                  <a16:creationId xmlns:a16="http://schemas.microsoft.com/office/drawing/2014/main" id="{C5F656E8-7E4F-4EE0-A3D6-CCA25E0F2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243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4" name="Picture 118">
              <a:extLst>
                <a:ext uri="{FF2B5EF4-FFF2-40B4-BE49-F238E27FC236}">
                  <a16:creationId xmlns:a16="http://schemas.microsoft.com/office/drawing/2014/main" id="{152BD67E-7C7A-436B-A11B-C4C5BC3B9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262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" name="Picture 119">
              <a:extLst>
                <a:ext uri="{FF2B5EF4-FFF2-40B4-BE49-F238E27FC236}">
                  <a16:creationId xmlns:a16="http://schemas.microsoft.com/office/drawing/2014/main" id="{B1BEB987-01D1-4220-8A5A-4456311A8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283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" name="Picture 120">
              <a:extLst>
                <a:ext uri="{FF2B5EF4-FFF2-40B4-BE49-F238E27FC236}">
                  <a16:creationId xmlns:a16="http://schemas.microsoft.com/office/drawing/2014/main" id="{95149D71-78E4-4D54-9952-C51E2B022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302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" name="Picture 121">
              <a:extLst>
                <a:ext uri="{FF2B5EF4-FFF2-40B4-BE49-F238E27FC236}">
                  <a16:creationId xmlns:a16="http://schemas.microsoft.com/office/drawing/2014/main" id="{91176D12-87CE-4B98-9771-735E8E89D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323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" name="Picture 122">
              <a:extLst>
                <a:ext uri="{FF2B5EF4-FFF2-40B4-BE49-F238E27FC236}">
                  <a16:creationId xmlns:a16="http://schemas.microsoft.com/office/drawing/2014/main" id="{13AB982B-9EA1-491D-9464-356FB8B47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342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9" name="Picture 123">
              <a:extLst>
                <a:ext uri="{FF2B5EF4-FFF2-40B4-BE49-F238E27FC236}">
                  <a16:creationId xmlns:a16="http://schemas.microsoft.com/office/drawing/2014/main" id="{ED78DC36-5C13-4060-ABE9-44477B7C0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363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" name="Picture 124">
              <a:extLst>
                <a:ext uri="{FF2B5EF4-FFF2-40B4-BE49-F238E27FC236}">
                  <a16:creationId xmlns:a16="http://schemas.microsoft.com/office/drawing/2014/main" id="{3A334797-5564-4E66-8DA3-83F1CA7DF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382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1" name="Picture 125">
              <a:extLst>
                <a:ext uri="{FF2B5EF4-FFF2-40B4-BE49-F238E27FC236}">
                  <a16:creationId xmlns:a16="http://schemas.microsoft.com/office/drawing/2014/main" id="{618C98FF-30A5-4A56-8CE7-FDBABED39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401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2" name="Picture 126">
              <a:extLst>
                <a:ext uri="{FF2B5EF4-FFF2-40B4-BE49-F238E27FC236}">
                  <a16:creationId xmlns:a16="http://schemas.microsoft.com/office/drawing/2014/main" id="{2B5D37C7-D939-4F47-B8FE-F5B8C550C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422"/>
              <a:ext cx="212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3" name="Picture 127">
              <a:extLst>
                <a:ext uri="{FF2B5EF4-FFF2-40B4-BE49-F238E27FC236}">
                  <a16:creationId xmlns:a16="http://schemas.microsoft.com/office/drawing/2014/main" id="{276C2C35-4511-44E8-825D-FC7ADD1D4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438"/>
              <a:ext cx="2124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4" name="Picture 128">
              <a:extLst>
                <a:ext uri="{FF2B5EF4-FFF2-40B4-BE49-F238E27FC236}">
                  <a16:creationId xmlns:a16="http://schemas.microsoft.com/office/drawing/2014/main" id="{3F404131-112B-4AF2-A9B8-019DE3A68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3459"/>
              <a:ext cx="2124" cy="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E1850393-4310-418B-BF3B-D80DFDDC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900498"/>
            <a:ext cx="712125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spcAft>
                <a:spcPct val="75000"/>
              </a:spcAft>
              <a:buClr>
                <a:srgbClr val="FFFF00"/>
              </a:buClr>
              <a:defRPr/>
            </a:pPr>
            <a:r>
              <a:rPr lang="en-US" altLang="en-US" sz="1800" b="1" i="1" dirty="0">
                <a:solidFill>
                  <a:srgbClr val="0C23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“A place for everything, and everything in its place.”</a:t>
            </a:r>
          </a:p>
        </p:txBody>
      </p:sp>
      <p:sp>
        <p:nvSpPr>
          <p:cNvPr id="255" name="Rectangle 2">
            <a:extLst>
              <a:ext uri="{FF2B5EF4-FFF2-40B4-BE49-F238E27FC236}">
                <a16:creationId xmlns:a16="http://schemas.microsoft.com/office/drawing/2014/main" id="{C32DDBA4-D1E4-415E-96F0-F139C6B75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156" y="2040039"/>
            <a:ext cx="1656184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spcAft>
                <a:spcPct val="75000"/>
              </a:spcAft>
              <a:buClr>
                <a:srgbClr val="FFFF00"/>
              </a:buClr>
              <a:defRPr/>
            </a:pPr>
            <a:r>
              <a:rPr lang="en-US" altLang="en-US" sz="1800" b="1" i="1" dirty="0">
                <a:solidFill>
                  <a:srgbClr val="0C23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For ease of use</a:t>
            </a:r>
          </a:p>
        </p:txBody>
      </p:sp>
    </p:spTree>
    <p:extLst>
      <p:ext uri="{BB962C8B-B14F-4D97-AF65-F5344CB8AC3E}">
        <p14:creationId xmlns:p14="http://schemas.microsoft.com/office/powerpoint/2010/main" val="2047529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FA9F1E-3EE8-2746-8B7E-48C67D430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002060"/>
                </a:solidFill>
              </a:rPr>
              <a:t>Straighten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9699" name="Text Placeholder 7">
            <a:extLst>
              <a:ext uri="{FF2B5EF4-FFF2-40B4-BE49-F238E27FC236}">
                <a16:creationId xmlns:a16="http://schemas.microsoft.com/office/drawing/2014/main" id="{EA252F68-C62A-4F2D-8B69-066F80D09C8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Where do I need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Is it easily accessible?  Within reach?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How do I know if it is missing?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Would labels or shadow boxing help?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‘A place for everything and everything in it’s place.’</a:t>
            </a:r>
          </a:p>
        </p:txBody>
      </p:sp>
    </p:spTree>
    <p:extLst>
      <p:ext uri="{BB962C8B-B14F-4D97-AF65-F5344CB8AC3E}">
        <p14:creationId xmlns:p14="http://schemas.microsoft.com/office/powerpoint/2010/main" val="3318837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AutoShape 125">
            <a:extLst>
              <a:ext uri="{FF2B5EF4-FFF2-40B4-BE49-F238E27FC236}">
                <a16:creationId xmlns:a16="http://schemas.microsoft.com/office/drawing/2014/main" id="{CF45A0F1-4F4C-4CE2-828F-49FD96BDE18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020058" y="2660462"/>
            <a:ext cx="741795" cy="718510"/>
          </a:xfrm>
          <a:custGeom>
            <a:avLst/>
            <a:gdLst>
              <a:gd name="T0" fmla="*/ 743722 w 21600"/>
              <a:gd name="T1" fmla="*/ 0 h 21600"/>
              <a:gd name="T2" fmla="*/ 743722 w 21600"/>
              <a:gd name="T3" fmla="*/ 579025 h 21600"/>
              <a:gd name="T4" fmla="*/ 159158 w 21600"/>
              <a:gd name="T5" fmla="*/ 1028700 h 21600"/>
              <a:gd name="T6" fmla="*/ 1062038 w 21600"/>
              <a:gd name="T7" fmla="*/ 28951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C234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1850393-4310-418B-BF3B-D80DFDDC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748" y="1815830"/>
            <a:ext cx="712125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spcAft>
                <a:spcPct val="75000"/>
              </a:spcAft>
              <a:buClr>
                <a:srgbClr val="FFFF00"/>
              </a:buClr>
              <a:defRPr/>
            </a:pPr>
            <a:r>
              <a:rPr lang="en-US" altLang="en-US" sz="1800" b="1" i="1" dirty="0">
                <a:solidFill>
                  <a:srgbClr val="0C23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“Designate a Place for Everything”</a:t>
            </a:r>
          </a:p>
        </p:txBody>
      </p:sp>
      <p:graphicFrame>
        <p:nvGraphicFramePr>
          <p:cNvPr id="256" name="Object 2">
            <a:extLst>
              <a:ext uri="{FF2B5EF4-FFF2-40B4-BE49-F238E27FC236}">
                <a16:creationId xmlns:a16="http://schemas.microsoft.com/office/drawing/2014/main" id="{3CA84452-1F54-475F-A62F-3DA434E8AC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844769"/>
              </p:ext>
            </p:extLst>
          </p:nvPr>
        </p:nvGraphicFramePr>
        <p:xfrm>
          <a:off x="665509" y="313938"/>
          <a:ext cx="3096344" cy="2197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0" name="Image File" r:id="rId3" imgW="4063680" imgH="3047760" progId="DellImageExpertImage">
                  <p:embed/>
                </p:oleObj>
              </mc:Choice>
              <mc:Fallback>
                <p:oleObj name="Image File" r:id="rId3" imgW="4063680" imgH="3047760" progId="DellImageExpertImage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509" y="313938"/>
                        <a:ext cx="3096344" cy="2197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7" name="Object 8">
            <a:extLst>
              <a:ext uri="{FF2B5EF4-FFF2-40B4-BE49-F238E27FC236}">
                <a16:creationId xmlns:a16="http://schemas.microsoft.com/office/drawing/2014/main" id="{F5F42EC5-4BE2-427E-B488-72503A8AA2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906564"/>
              </p:ext>
            </p:extLst>
          </p:nvPr>
        </p:nvGraphicFramePr>
        <p:xfrm>
          <a:off x="4139952" y="2354517"/>
          <a:ext cx="2736304" cy="1956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1" name="Image File" r:id="rId5" imgW="2633400" imgH="1974960" progId="DellImageExpertImage">
                  <p:embed/>
                </p:oleObj>
              </mc:Choice>
              <mc:Fallback>
                <p:oleObj name="Image File" r:id="rId5" imgW="2633400" imgH="1974960" progId="DellImageExpertImage">
                  <p:embed/>
                  <p:pic>
                    <p:nvPicPr>
                      <p:cNvPr id="102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2354517"/>
                        <a:ext cx="2736304" cy="19568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4434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BC Brand 1">
      <a:dk1>
        <a:srgbClr val="002040"/>
      </a:dk1>
      <a:lt1>
        <a:sysClr val="window" lastClr="FFFFFF"/>
      </a:lt1>
      <a:dk2>
        <a:srgbClr val="486B7F"/>
      </a:dk2>
      <a:lt2>
        <a:srgbClr val="EEECE1"/>
      </a:lt2>
      <a:accent1>
        <a:srgbClr val="002040"/>
      </a:accent1>
      <a:accent2>
        <a:srgbClr val="2E526B"/>
      </a:accent2>
      <a:accent3>
        <a:srgbClr val="6A8999"/>
      </a:accent3>
      <a:accent4>
        <a:srgbClr val="A7B9C1"/>
      </a:accent4>
      <a:accent5>
        <a:srgbClr val="BECBD0"/>
      </a:accent5>
      <a:accent6>
        <a:srgbClr val="D0DCD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ORMXXXX - Operational Excellence Project Charter Template.pptx" id="{8A85D790-2AD4-4521-AF9A-38AA7A3B3FEA}" vid="{96F7D05C-B46A-4508-9EA0-5090FC2AE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FORMXXXX - Operational Excellence Project Charter Template</Template>
  <TotalTime>98</TotalTime>
  <Words>544</Words>
  <Application>Microsoft Office PowerPoint</Application>
  <PresentationFormat>On-screen Show (16:9)</PresentationFormat>
  <Paragraphs>79</Paragraphs>
  <Slides>21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MS PGothic</vt:lpstr>
      <vt:lpstr>MS PGothic</vt:lpstr>
      <vt:lpstr>Arial</vt:lpstr>
      <vt:lpstr>Arial Narrow</vt:lpstr>
      <vt:lpstr>Calibri</vt:lpstr>
      <vt:lpstr>Whitney Book</vt:lpstr>
      <vt:lpstr>WhitneyHTF-Bold</vt:lpstr>
      <vt:lpstr>Office Theme</vt:lpstr>
      <vt:lpstr>Acrobat Document</vt:lpstr>
      <vt:lpstr>Image File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Fiuza, Alex</dc:creator>
  <cp:keywords>Operational Excellence Project Charter Template</cp:keywords>
  <cp:lastModifiedBy>Pepin, David</cp:lastModifiedBy>
  <cp:revision>12</cp:revision>
  <cp:lastPrinted>2015-09-29T17:52:21Z</cp:lastPrinted>
  <dcterms:created xsi:type="dcterms:W3CDTF">2021-01-20T04:47:02Z</dcterms:created>
  <dcterms:modified xsi:type="dcterms:W3CDTF">2021-09-28T21:55:17Z</dcterms:modified>
  <cp:category>Project Templates</cp:category>
</cp:coreProperties>
</file>